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7"/>
  </p:notesMasterIdLst>
  <p:sldIdLst>
    <p:sldId id="5499" r:id="rId5"/>
    <p:sldId id="5532" r:id="rId6"/>
    <p:sldId id="5500" r:id="rId7"/>
    <p:sldId id="5498" r:id="rId8"/>
    <p:sldId id="5531" r:id="rId9"/>
    <p:sldId id="5512" r:id="rId10"/>
    <p:sldId id="5398" r:id="rId11"/>
    <p:sldId id="5530" r:id="rId12"/>
    <p:sldId id="5514" r:id="rId13"/>
    <p:sldId id="5529" r:id="rId14"/>
    <p:sldId id="5513" r:id="rId15"/>
    <p:sldId id="5518" r:id="rId16"/>
  </p:sldIdLst>
  <p:sldSz cx="9144000" cy="5143500" type="screen16x9"/>
  <p:notesSz cx="6805613" cy="9944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94" userDrawn="1">
          <p15:clr>
            <a:srgbClr val="A4A3A4"/>
          </p15:clr>
        </p15:guide>
        <p15:guide id="2" orient="horz" pos="2459" userDrawn="1">
          <p15:clr>
            <a:srgbClr val="A4A3A4"/>
          </p15:clr>
        </p15:guide>
        <p15:guide id="3" orient="horz" pos="335">
          <p15:clr>
            <a:srgbClr val="A4A3A4"/>
          </p15:clr>
        </p15:guide>
        <p15:guide id="4" orient="horz" pos="1008" userDrawn="1">
          <p15:clr>
            <a:srgbClr val="A4A3A4"/>
          </p15:clr>
        </p15:guide>
        <p15:guide id="5" orient="horz" pos="282">
          <p15:clr>
            <a:srgbClr val="A4A3A4"/>
          </p15:clr>
        </p15:guide>
        <p15:guide id="6" orient="horz" pos="894" userDrawn="1">
          <p15:clr>
            <a:srgbClr val="A4A3A4"/>
          </p15:clr>
        </p15:guide>
        <p15:guide id="7" orient="horz" pos="713" userDrawn="1">
          <p15:clr>
            <a:srgbClr val="A4A3A4"/>
          </p15:clr>
        </p15:guide>
        <p15:guide id="8" orient="horz" pos="143">
          <p15:clr>
            <a:srgbClr val="A4A3A4"/>
          </p15:clr>
        </p15:guide>
        <p15:guide id="9" pos="385" userDrawn="1">
          <p15:clr>
            <a:srgbClr val="A4A3A4"/>
          </p15:clr>
        </p15:guide>
        <p15:guide id="10" pos="5375" userDrawn="1">
          <p15:clr>
            <a:srgbClr val="A4A3A4"/>
          </p15:clr>
        </p15:guide>
        <p15:guide id="11" pos="2834">
          <p15:clr>
            <a:srgbClr val="A4A3A4"/>
          </p15:clr>
        </p15:guide>
        <p15:guide id="1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="" r:id="rId365" roundtripDataSignature="AMtx7mg3i1mvbzwhzf0pRzBQdqKRrbID4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Jörg" initials="" lastIdx="3" clrIdx="0"/>
  <p:cmAuthor id="1" name="Flavio Dal Din" initials="" lastIdx="2" clrIdx="1"/>
  <p:cmAuthor id="2" name="Christoph Emch" initials="" lastIdx="1" clrIdx="2"/>
  <p:cmAuthor id="3" name="Nicolas Glauser" initials="" lastIdx="1" clrIdx="3"/>
  <p:cmAuthor id="4" name="Ursula Fraefel | Farner" initials="UF|F" lastIdx="1" clrIdx="4">
    <p:extLst>
      <p:ext uri="{19B8F6BF-5375-455C-9EA6-DF929625EA0E}">
        <p15:presenceInfo xmlns:p15="http://schemas.microsoft.com/office/powerpoint/2012/main" userId="S::ursula.fraefel@farner.ch::d9e2400b-de02-448d-9a13-4dc9ac9250df" providerId="AD"/>
      </p:ext>
    </p:extLst>
  </p:cmAuthor>
  <p:cmAuthor id="5" name="Simona Marty | Farner" initials="SM|F" lastIdx="2" clrIdx="5">
    <p:extLst>
      <p:ext uri="{19B8F6BF-5375-455C-9EA6-DF929625EA0E}">
        <p15:presenceInfo xmlns:p15="http://schemas.microsoft.com/office/powerpoint/2012/main" userId="S::simona.marty@farner.ch::63467484-09eb-4203-96c2-a8cd66975d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FDC14"/>
    <a:srgbClr val="2DB1D5"/>
    <a:srgbClr val="0070C0"/>
    <a:srgbClr val="FF6666"/>
    <a:srgbClr val="00B0F0"/>
    <a:srgbClr val="FFC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03B623-6D14-42FC-9715-FAE7B571A1FE}">
  <a:tblStyle styleId="{2F03B623-6D14-42FC-9715-FAE7B571A1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5960E0C-2B79-46F0-B78E-EEEF75E3715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106" y="149"/>
      </p:cViewPr>
      <p:guideLst>
        <p:guide orient="horz" pos="3094"/>
        <p:guide orient="horz" pos="2459"/>
        <p:guide orient="horz" pos="335"/>
        <p:guide orient="horz" pos="1008"/>
        <p:guide orient="horz" pos="282"/>
        <p:guide orient="horz" pos="894"/>
        <p:guide orient="horz" pos="713"/>
        <p:guide orient="horz" pos="143"/>
        <p:guide pos="385"/>
        <p:guide pos="5375"/>
        <p:guide pos="2834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2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70" Type="http://schemas.openxmlformats.org/officeDocument/2006/relationships/tableStyles" Target="tableStyles.xml"/><Relationship Id="rId3" Type="http://schemas.openxmlformats.org/officeDocument/2006/relationships/customXml" Target="../customXml/item3.xml"/><Relationship Id="rId366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365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69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36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67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939" y="0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5169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regular">
  <p:cSld name="Title regular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1" y="3429900"/>
            <a:ext cx="9144000" cy="1713600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576000" tIns="252000" rIns="576000" bIns="252000" anchor="t" anchorCtr="0">
            <a:noAutofit/>
          </a:bodyPr>
          <a:lstStyle>
            <a:lvl1pPr lvl="0" algn="r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574675" y="4120958"/>
            <a:ext cx="7993063" cy="3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800"/>
              <a:buNone/>
              <a:defRPr>
                <a:solidFill>
                  <a:srgbClr val="949494"/>
                </a:solidFill>
              </a:defRPr>
            </a:lvl2pPr>
            <a:lvl3pPr lvl="2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800"/>
              <a:buNone/>
              <a:defRPr>
                <a:solidFill>
                  <a:srgbClr val="949494"/>
                </a:solidFill>
              </a:defRPr>
            </a:lvl3pPr>
            <a:lvl4pPr lvl="3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800"/>
              <a:buNone/>
              <a:defRPr>
                <a:solidFill>
                  <a:srgbClr val="949494"/>
                </a:solidFill>
              </a:defRPr>
            </a:lvl4pPr>
            <a:lvl5pPr lvl="4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800"/>
              <a:buNone/>
              <a:defRPr>
                <a:solidFill>
                  <a:srgbClr val="949494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None/>
              <a:defRPr>
                <a:solidFill>
                  <a:srgbClr val="949494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None/>
              <a:defRPr>
                <a:solidFill>
                  <a:srgbClr val="949494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None/>
              <a:defRPr>
                <a:solidFill>
                  <a:srgbClr val="949494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None/>
              <a:defRPr>
                <a:solidFill>
                  <a:srgbClr val="949494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3"/>
          </p:nvPr>
        </p:nvSpPr>
        <p:spPr>
          <a:xfrm>
            <a:off x="4394186" y="4538358"/>
            <a:ext cx="4176489" cy="240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-column text inverse">
  <p:cSld name="Double-column text inverse">
    <p:bg>
      <p:bgPr>
        <a:solidFill>
          <a:schemeClr val="dk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body" idx="1"/>
          </p:nvPr>
        </p:nvSpPr>
        <p:spPr>
          <a:xfrm>
            <a:off x="574674" y="1549286"/>
            <a:ext cx="79920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2"/>
          </p:nvPr>
        </p:nvSpPr>
        <p:spPr>
          <a:xfrm>
            <a:off x="574674" y="220886"/>
            <a:ext cx="7992000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title"/>
          </p:nvPr>
        </p:nvSpPr>
        <p:spPr>
          <a:xfrm>
            <a:off x="561600" y="531099"/>
            <a:ext cx="8006400" cy="81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umeration regular">
  <p:cSld name="Enumeration regula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9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2000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body" idx="2"/>
          </p:nvPr>
        </p:nvSpPr>
        <p:spPr>
          <a:xfrm>
            <a:off x="576000" y="1548000"/>
            <a:ext cx="79920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/>
            </a:lvl1pPr>
            <a:lvl2pPr marL="914400" lvl="1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561600" y="531099"/>
            <a:ext cx="8006400" cy="81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umeration inverse">
  <p:cSld name="Enumeration inverse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2000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body" idx="2"/>
          </p:nvPr>
        </p:nvSpPr>
        <p:spPr>
          <a:xfrm>
            <a:off x="576000" y="1548000"/>
            <a:ext cx="79920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/>
            </a:lvl1pPr>
            <a:lvl2pPr marL="914400" lvl="1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title"/>
          </p:nvPr>
        </p:nvSpPr>
        <p:spPr>
          <a:xfrm>
            <a:off x="561600" y="531099"/>
            <a:ext cx="8006400" cy="81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/image regular">
  <p:cSld name="Text/image regula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>
            <a:spLocks noGrp="1"/>
          </p:cNvSpPr>
          <p:nvPr>
            <p:ph type="pic" idx="2"/>
          </p:nvPr>
        </p:nvSpPr>
        <p:spPr>
          <a:xfrm>
            <a:off x="4644000" y="1628486"/>
            <a:ext cx="3924000" cy="2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body" idx="1"/>
          </p:nvPr>
        </p:nvSpPr>
        <p:spPr>
          <a:xfrm>
            <a:off x="574674" y="1549286"/>
            <a:ext cx="39240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body" idx="3"/>
          </p:nvPr>
        </p:nvSpPr>
        <p:spPr>
          <a:xfrm>
            <a:off x="574674" y="220886"/>
            <a:ext cx="7992000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title"/>
          </p:nvPr>
        </p:nvSpPr>
        <p:spPr>
          <a:xfrm>
            <a:off x="561600" y="531099"/>
            <a:ext cx="8006400" cy="81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/image inverse">
  <p:cSld name="Text/image inverse">
    <p:bg>
      <p:bgPr>
        <a:solidFill>
          <a:schemeClr val="dk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>
            <a:spLocks noGrp="1"/>
          </p:cNvSpPr>
          <p:nvPr>
            <p:ph type="pic" idx="2"/>
          </p:nvPr>
        </p:nvSpPr>
        <p:spPr>
          <a:xfrm>
            <a:off x="4644000" y="1628486"/>
            <a:ext cx="3924000" cy="2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body" idx="1"/>
          </p:nvPr>
        </p:nvSpPr>
        <p:spPr>
          <a:xfrm>
            <a:off x="574674" y="1549286"/>
            <a:ext cx="39240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3"/>
          </p:nvPr>
        </p:nvSpPr>
        <p:spPr>
          <a:xfrm>
            <a:off x="574674" y="220886"/>
            <a:ext cx="7992000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title"/>
          </p:nvPr>
        </p:nvSpPr>
        <p:spPr>
          <a:xfrm>
            <a:off x="561600" y="531099"/>
            <a:ext cx="8006400" cy="81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/3 images regular">
  <p:cSld name="Text/3 images regula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3"/>
          <p:cNvSpPr>
            <a:spLocks noGrp="1"/>
          </p:cNvSpPr>
          <p:nvPr>
            <p:ph type="pic" idx="2"/>
          </p:nvPr>
        </p:nvSpPr>
        <p:spPr>
          <a:xfrm>
            <a:off x="574674" y="2649600"/>
            <a:ext cx="25200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33"/>
          <p:cNvSpPr>
            <a:spLocks noGrp="1"/>
          </p:cNvSpPr>
          <p:nvPr>
            <p:ph type="pic" idx="3"/>
          </p:nvPr>
        </p:nvSpPr>
        <p:spPr>
          <a:xfrm>
            <a:off x="3310674" y="2649600"/>
            <a:ext cx="25200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33"/>
          <p:cNvSpPr>
            <a:spLocks noGrp="1"/>
          </p:cNvSpPr>
          <p:nvPr>
            <p:ph type="pic" idx="4"/>
          </p:nvPr>
        </p:nvSpPr>
        <p:spPr>
          <a:xfrm>
            <a:off x="6046674" y="2649600"/>
            <a:ext cx="25200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body" idx="1"/>
          </p:nvPr>
        </p:nvSpPr>
        <p:spPr>
          <a:xfrm>
            <a:off x="574674" y="1549286"/>
            <a:ext cx="79920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body" idx="5"/>
          </p:nvPr>
        </p:nvSpPr>
        <p:spPr>
          <a:xfrm>
            <a:off x="574674" y="220886"/>
            <a:ext cx="7992000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title"/>
          </p:nvPr>
        </p:nvSpPr>
        <p:spPr>
          <a:xfrm>
            <a:off x="561600" y="531099"/>
            <a:ext cx="8006400" cy="81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/3 images inverse">
  <p:cSld name="Text/3 images inverse">
    <p:bg>
      <p:bgPr>
        <a:solidFill>
          <a:schemeClr val="dk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>
            <a:spLocks noGrp="1"/>
          </p:cNvSpPr>
          <p:nvPr>
            <p:ph type="pic" idx="2"/>
          </p:nvPr>
        </p:nvSpPr>
        <p:spPr>
          <a:xfrm>
            <a:off x="574674" y="2649600"/>
            <a:ext cx="25200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34"/>
          <p:cNvSpPr>
            <a:spLocks noGrp="1"/>
          </p:cNvSpPr>
          <p:nvPr>
            <p:ph type="pic" idx="3"/>
          </p:nvPr>
        </p:nvSpPr>
        <p:spPr>
          <a:xfrm>
            <a:off x="3310674" y="2649600"/>
            <a:ext cx="25200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4"/>
          <p:cNvSpPr>
            <a:spLocks noGrp="1"/>
          </p:cNvSpPr>
          <p:nvPr>
            <p:ph type="pic" idx="4"/>
          </p:nvPr>
        </p:nvSpPr>
        <p:spPr>
          <a:xfrm>
            <a:off x="6046674" y="2649600"/>
            <a:ext cx="25200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body" idx="1"/>
          </p:nvPr>
        </p:nvSpPr>
        <p:spPr>
          <a:xfrm>
            <a:off x="574674" y="1549286"/>
            <a:ext cx="79920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body" idx="5"/>
          </p:nvPr>
        </p:nvSpPr>
        <p:spPr>
          <a:xfrm>
            <a:off x="574674" y="220886"/>
            <a:ext cx="7992000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34"/>
          <p:cNvSpPr txBox="1">
            <a:spLocks noGrp="1"/>
          </p:cNvSpPr>
          <p:nvPr>
            <p:ph type="title"/>
          </p:nvPr>
        </p:nvSpPr>
        <p:spPr>
          <a:xfrm>
            <a:off x="561600" y="531099"/>
            <a:ext cx="8006400" cy="81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regular">
  <p:cSld name="3 images regula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5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5"/>
          <p:cNvSpPr>
            <a:spLocks noGrp="1"/>
          </p:cNvSpPr>
          <p:nvPr>
            <p:ph type="pic" idx="2"/>
          </p:nvPr>
        </p:nvSpPr>
        <p:spPr>
          <a:xfrm>
            <a:off x="574674" y="1433513"/>
            <a:ext cx="2520000" cy="314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35"/>
          <p:cNvSpPr>
            <a:spLocks noGrp="1"/>
          </p:cNvSpPr>
          <p:nvPr>
            <p:ph type="pic" idx="3"/>
          </p:nvPr>
        </p:nvSpPr>
        <p:spPr>
          <a:xfrm>
            <a:off x="3310675" y="1433513"/>
            <a:ext cx="2520000" cy="3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35"/>
          <p:cNvSpPr>
            <a:spLocks noGrp="1"/>
          </p:cNvSpPr>
          <p:nvPr>
            <p:ph type="pic" idx="4"/>
          </p:nvPr>
        </p:nvSpPr>
        <p:spPr>
          <a:xfrm>
            <a:off x="6046675" y="1433513"/>
            <a:ext cx="2520000" cy="3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5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2000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>
            <a:off x="561600" y="531099"/>
            <a:ext cx="8006400" cy="81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inverse">
  <p:cSld name="3 images inverse">
    <p:bg>
      <p:bgPr>
        <a:solidFill>
          <a:schemeClr val="dk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6"/>
          <p:cNvSpPr>
            <a:spLocks noGrp="1"/>
          </p:cNvSpPr>
          <p:nvPr>
            <p:ph type="pic" idx="2"/>
          </p:nvPr>
        </p:nvSpPr>
        <p:spPr>
          <a:xfrm>
            <a:off x="574674" y="1433513"/>
            <a:ext cx="2520000" cy="314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6"/>
          <p:cNvSpPr>
            <a:spLocks noGrp="1"/>
          </p:cNvSpPr>
          <p:nvPr>
            <p:ph type="pic" idx="3"/>
          </p:nvPr>
        </p:nvSpPr>
        <p:spPr>
          <a:xfrm>
            <a:off x="3310675" y="1433513"/>
            <a:ext cx="2520000" cy="3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36"/>
          <p:cNvSpPr>
            <a:spLocks noGrp="1"/>
          </p:cNvSpPr>
          <p:nvPr>
            <p:ph type="pic" idx="4"/>
          </p:nvPr>
        </p:nvSpPr>
        <p:spPr>
          <a:xfrm>
            <a:off x="6046675" y="1433513"/>
            <a:ext cx="2520000" cy="3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2000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title"/>
          </p:nvPr>
        </p:nvSpPr>
        <p:spPr>
          <a:xfrm>
            <a:off x="561600" y="531099"/>
            <a:ext cx="8006400" cy="81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/image landscape regular">
  <p:cSld name="Text/image landscape regula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7"/>
          <p:cNvSpPr>
            <a:spLocks noGrp="1"/>
          </p:cNvSpPr>
          <p:nvPr>
            <p:ph type="pic" idx="2"/>
          </p:nvPr>
        </p:nvSpPr>
        <p:spPr>
          <a:xfrm>
            <a:off x="574674" y="1433513"/>
            <a:ext cx="7992000" cy="3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2000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7"/>
          <p:cNvSpPr txBox="1">
            <a:spLocks noGrp="1"/>
          </p:cNvSpPr>
          <p:nvPr>
            <p:ph type="title"/>
          </p:nvPr>
        </p:nvSpPr>
        <p:spPr>
          <a:xfrm>
            <a:off x="561600" y="531099"/>
            <a:ext cx="8006400" cy="81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-column text regular">
  <p:cSld name="Single-column text regula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561600" y="531099"/>
            <a:ext cx="8005074" cy="81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2000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2"/>
          </p:nvPr>
        </p:nvSpPr>
        <p:spPr>
          <a:xfrm>
            <a:off x="574675" y="1548000"/>
            <a:ext cx="79920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/image landscape inverse">
  <p:cSld name="Text/image landscape inverse">
    <p:bg>
      <p:bgPr>
        <a:solidFill>
          <a:schemeClr val="dk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8"/>
          <p:cNvSpPr>
            <a:spLocks noGrp="1"/>
          </p:cNvSpPr>
          <p:nvPr>
            <p:ph type="pic" idx="2"/>
          </p:nvPr>
        </p:nvSpPr>
        <p:spPr>
          <a:xfrm>
            <a:off x="574674" y="1433513"/>
            <a:ext cx="7992000" cy="3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2000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title"/>
          </p:nvPr>
        </p:nvSpPr>
        <p:spPr>
          <a:xfrm>
            <a:off x="561600" y="531099"/>
            <a:ext cx="8006400" cy="81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 regular">
  <p:cSld name="Diagram regula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9"/>
          <p:cNvSpPr txBox="1">
            <a:spLocks noGrp="1"/>
          </p:cNvSpPr>
          <p:nvPr>
            <p:ph type="title"/>
          </p:nvPr>
        </p:nvSpPr>
        <p:spPr>
          <a:xfrm>
            <a:off x="561600" y="531099"/>
            <a:ext cx="8006400" cy="38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9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9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9"/>
          <p:cNvSpPr txBox="1">
            <a:spLocks noGrp="1"/>
          </p:cNvSpPr>
          <p:nvPr>
            <p:ph type="body" idx="2"/>
          </p:nvPr>
        </p:nvSpPr>
        <p:spPr>
          <a:xfrm>
            <a:off x="574675" y="1130300"/>
            <a:ext cx="7993063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 inverse">
  <p:cSld name="Diagram inverse">
    <p:bg>
      <p:bgPr>
        <a:solidFill>
          <a:schemeClr val="dk2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0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0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title"/>
          </p:nvPr>
        </p:nvSpPr>
        <p:spPr>
          <a:xfrm>
            <a:off x="561600" y="531099"/>
            <a:ext cx="8006400" cy="38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0"/>
          <p:cNvSpPr txBox="1">
            <a:spLocks noGrp="1"/>
          </p:cNvSpPr>
          <p:nvPr>
            <p:ph type="body" idx="2"/>
          </p:nvPr>
        </p:nvSpPr>
        <p:spPr>
          <a:xfrm>
            <a:off x="574675" y="1130300"/>
            <a:ext cx="7993063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oryboard regular">
  <p:cSld name="Storyboard regular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1"/>
          <p:cNvSpPr txBox="1">
            <a:spLocks noGrp="1"/>
          </p:cNvSpPr>
          <p:nvPr>
            <p:ph type="title"/>
          </p:nvPr>
        </p:nvSpPr>
        <p:spPr>
          <a:xfrm>
            <a:off x="561600" y="531099"/>
            <a:ext cx="8006400" cy="38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1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1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1"/>
          <p:cNvSpPr>
            <a:spLocks noGrp="1"/>
          </p:cNvSpPr>
          <p:nvPr>
            <p:ph type="pic" idx="2"/>
          </p:nvPr>
        </p:nvSpPr>
        <p:spPr>
          <a:xfrm>
            <a:off x="574675" y="1130300"/>
            <a:ext cx="1800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41"/>
          <p:cNvSpPr>
            <a:spLocks noGrp="1"/>
          </p:cNvSpPr>
          <p:nvPr>
            <p:ph type="pic" idx="3"/>
          </p:nvPr>
        </p:nvSpPr>
        <p:spPr>
          <a:xfrm>
            <a:off x="4643438" y="1130300"/>
            <a:ext cx="1800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41"/>
          <p:cNvSpPr>
            <a:spLocks noGrp="1"/>
          </p:cNvSpPr>
          <p:nvPr>
            <p:ph type="pic" idx="4"/>
          </p:nvPr>
        </p:nvSpPr>
        <p:spPr>
          <a:xfrm>
            <a:off x="574675" y="2354400"/>
            <a:ext cx="1800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41"/>
          <p:cNvSpPr>
            <a:spLocks noGrp="1"/>
          </p:cNvSpPr>
          <p:nvPr>
            <p:ph type="pic" idx="5"/>
          </p:nvPr>
        </p:nvSpPr>
        <p:spPr>
          <a:xfrm>
            <a:off x="4643438" y="2354400"/>
            <a:ext cx="1800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41"/>
          <p:cNvSpPr>
            <a:spLocks noGrp="1"/>
          </p:cNvSpPr>
          <p:nvPr>
            <p:ph type="pic" idx="6"/>
          </p:nvPr>
        </p:nvSpPr>
        <p:spPr>
          <a:xfrm>
            <a:off x="574675" y="3578400"/>
            <a:ext cx="1800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41"/>
          <p:cNvSpPr>
            <a:spLocks noGrp="1"/>
          </p:cNvSpPr>
          <p:nvPr>
            <p:ph type="pic" idx="7"/>
          </p:nvPr>
        </p:nvSpPr>
        <p:spPr>
          <a:xfrm>
            <a:off x="4643438" y="3578400"/>
            <a:ext cx="1800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41"/>
          <p:cNvSpPr txBox="1">
            <a:spLocks noGrp="1"/>
          </p:cNvSpPr>
          <p:nvPr>
            <p:ph type="body" idx="8"/>
          </p:nvPr>
        </p:nvSpPr>
        <p:spPr>
          <a:xfrm>
            <a:off x="2448000" y="1130300"/>
            <a:ext cx="20520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41"/>
          <p:cNvSpPr txBox="1">
            <a:spLocks noGrp="1"/>
          </p:cNvSpPr>
          <p:nvPr>
            <p:ph type="body" idx="9"/>
          </p:nvPr>
        </p:nvSpPr>
        <p:spPr>
          <a:xfrm>
            <a:off x="2448000" y="2354400"/>
            <a:ext cx="20520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1"/>
          <p:cNvSpPr txBox="1">
            <a:spLocks noGrp="1"/>
          </p:cNvSpPr>
          <p:nvPr>
            <p:ph type="body" idx="13"/>
          </p:nvPr>
        </p:nvSpPr>
        <p:spPr>
          <a:xfrm>
            <a:off x="2448000" y="3578400"/>
            <a:ext cx="20520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41"/>
          <p:cNvSpPr txBox="1">
            <a:spLocks noGrp="1"/>
          </p:cNvSpPr>
          <p:nvPr>
            <p:ph type="body" idx="14"/>
          </p:nvPr>
        </p:nvSpPr>
        <p:spPr>
          <a:xfrm>
            <a:off x="6516000" y="2354400"/>
            <a:ext cx="20520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1"/>
          <p:cNvSpPr txBox="1">
            <a:spLocks noGrp="1"/>
          </p:cNvSpPr>
          <p:nvPr>
            <p:ph type="body" idx="15"/>
          </p:nvPr>
        </p:nvSpPr>
        <p:spPr>
          <a:xfrm>
            <a:off x="6516000" y="3578400"/>
            <a:ext cx="20520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41"/>
          <p:cNvSpPr txBox="1">
            <a:spLocks noGrp="1"/>
          </p:cNvSpPr>
          <p:nvPr>
            <p:ph type="body" idx="16"/>
          </p:nvPr>
        </p:nvSpPr>
        <p:spPr>
          <a:xfrm>
            <a:off x="6516000" y="1130300"/>
            <a:ext cx="20520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oryboard inverse">
  <p:cSld name="Storyboard inverse">
    <p:bg>
      <p:bgPr>
        <a:solidFill>
          <a:schemeClr val="dk2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2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2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2"/>
          <p:cNvSpPr txBox="1">
            <a:spLocks noGrp="1"/>
          </p:cNvSpPr>
          <p:nvPr>
            <p:ph type="title"/>
          </p:nvPr>
        </p:nvSpPr>
        <p:spPr>
          <a:xfrm>
            <a:off x="561600" y="531099"/>
            <a:ext cx="8006400" cy="38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2"/>
          <p:cNvSpPr>
            <a:spLocks noGrp="1"/>
          </p:cNvSpPr>
          <p:nvPr>
            <p:ph type="pic" idx="2"/>
          </p:nvPr>
        </p:nvSpPr>
        <p:spPr>
          <a:xfrm>
            <a:off x="574675" y="1130300"/>
            <a:ext cx="1800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42"/>
          <p:cNvSpPr>
            <a:spLocks noGrp="1"/>
          </p:cNvSpPr>
          <p:nvPr>
            <p:ph type="pic" idx="3"/>
          </p:nvPr>
        </p:nvSpPr>
        <p:spPr>
          <a:xfrm>
            <a:off x="4643438" y="1130300"/>
            <a:ext cx="1800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42"/>
          <p:cNvSpPr>
            <a:spLocks noGrp="1"/>
          </p:cNvSpPr>
          <p:nvPr>
            <p:ph type="pic" idx="4"/>
          </p:nvPr>
        </p:nvSpPr>
        <p:spPr>
          <a:xfrm>
            <a:off x="574675" y="2354400"/>
            <a:ext cx="1800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42"/>
          <p:cNvSpPr>
            <a:spLocks noGrp="1"/>
          </p:cNvSpPr>
          <p:nvPr>
            <p:ph type="pic" idx="5"/>
          </p:nvPr>
        </p:nvSpPr>
        <p:spPr>
          <a:xfrm>
            <a:off x="4643438" y="2354400"/>
            <a:ext cx="1800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42"/>
          <p:cNvSpPr>
            <a:spLocks noGrp="1"/>
          </p:cNvSpPr>
          <p:nvPr>
            <p:ph type="pic" idx="6"/>
          </p:nvPr>
        </p:nvSpPr>
        <p:spPr>
          <a:xfrm>
            <a:off x="574675" y="3578400"/>
            <a:ext cx="1800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42"/>
          <p:cNvSpPr>
            <a:spLocks noGrp="1"/>
          </p:cNvSpPr>
          <p:nvPr>
            <p:ph type="pic" idx="7"/>
          </p:nvPr>
        </p:nvSpPr>
        <p:spPr>
          <a:xfrm>
            <a:off x="4643438" y="3578400"/>
            <a:ext cx="1800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42"/>
          <p:cNvSpPr txBox="1">
            <a:spLocks noGrp="1"/>
          </p:cNvSpPr>
          <p:nvPr>
            <p:ph type="body" idx="8"/>
          </p:nvPr>
        </p:nvSpPr>
        <p:spPr>
          <a:xfrm>
            <a:off x="2448000" y="1130300"/>
            <a:ext cx="20520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42"/>
          <p:cNvSpPr txBox="1">
            <a:spLocks noGrp="1"/>
          </p:cNvSpPr>
          <p:nvPr>
            <p:ph type="body" idx="9"/>
          </p:nvPr>
        </p:nvSpPr>
        <p:spPr>
          <a:xfrm>
            <a:off x="2448000" y="2354400"/>
            <a:ext cx="20520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body" idx="13"/>
          </p:nvPr>
        </p:nvSpPr>
        <p:spPr>
          <a:xfrm>
            <a:off x="2448000" y="3578400"/>
            <a:ext cx="20520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body" idx="14"/>
          </p:nvPr>
        </p:nvSpPr>
        <p:spPr>
          <a:xfrm>
            <a:off x="6516000" y="2354400"/>
            <a:ext cx="20520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42"/>
          <p:cNvSpPr txBox="1">
            <a:spLocks noGrp="1"/>
          </p:cNvSpPr>
          <p:nvPr>
            <p:ph type="body" idx="15"/>
          </p:nvPr>
        </p:nvSpPr>
        <p:spPr>
          <a:xfrm>
            <a:off x="6516000" y="3578400"/>
            <a:ext cx="20520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body" idx="16"/>
          </p:nvPr>
        </p:nvSpPr>
        <p:spPr>
          <a:xfrm>
            <a:off x="6516000" y="1130300"/>
            <a:ext cx="2052000" cy="10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holohedral">
  <p:cSld name="Image holohedral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ster 3x3 regular">
  <p:cSld name="Raster 3x3 regular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4"/>
          <p:cNvSpPr>
            <a:spLocks noGrp="1"/>
          </p:cNvSpPr>
          <p:nvPr>
            <p:ph type="pic" idx="2"/>
          </p:nvPr>
        </p:nvSpPr>
        <p:spPr>
          <a:xfrm>
            <a:off x="574674" y="572399"/>
            <a:ext cx="2545200" cy="1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44"/>
          <p:cNvSpPr>
            <a:spLocks noGrp="1"/>
          </p:cNvSpPr>
          <p:nvPr>
            <p:ph type="pic" idx="3"/>
          </p:nvPr>
        </p:nvSpPr>
        <p:spPr>
          <a:xfrm>
            <a:off x="3298606" y="572399"/>
            <a:ext cx="2545200" cy="1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44"/>
          <p:cNvSpPr>
            <a:spLocks noGrp="1"/>
          </p:cNvSpPr>
          <p:nvPr>
            <p:ph type="pic" idx="4"/>
          </p:nvPr>
        </p:nvSpPr>
        <p:spPr>
          <a:xfrm>
            <a:off x="6022538" y="572399"/>
            <a:ext cx="2545200" cy="1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4"/>
          <p:cNvSpPr>
            <a:spLocks noGrp="1"/>
          </p:cNvSpPr>
          <p:nvPr>
            <p:ph type="pic" idx="5"/>
          </p:nvPr>
        </p:nvSpPr>
        <p:spPr>
          <a:xfrm>
            <a:off x="6022538" y="2669075"/>
            <a:ext cx="2545200" cy="1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44"/>
          <p:cNvSpPr>
            <a:spLocks noGrp="1"/>
          </p:cNvSpPr>
          <p:nvPr>
            <p:ph type="pic" idx="6"/>
          </p:nvPr>
        </p:nvSpPr>
        <p:spPr>
          <a:xfrm>
            <a:off x="3298606" y="2669075"/>
            <a:ext cx="2545200" cy="1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44"/>
          <p:cNvSpPr>
            <a:spLocks noGrp="1"/>
          </p:cNvSpPr>
          <p:nvPr>
            <p:ph type="pic" idx="7"/>
          </p:nvPr>
        </p:nvSpPr>
        <p:spPr>
          <a:xfrm>
            <a:off x="574674" y="2669075"/>
            <a:ext cx="2545200" cy="1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44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44"/>
          <p:cNvSpPr txBox="1">
            <a:spLocks noGrp="1"/>
          </p:cNvSpPr>
          <p:nvPr>
            <p:ph type="body" idx="8"/>
          </p:nvPr>
        </p:nvSpPr>
        <p:spPr>
          <a:xfrm>
            <a:off x="574674" y="2267119"/>
            <a:ext cx="2545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body" idx="9"/>
          </p:nvPr>
        </p:nvSpPr>
        <p:spPr>
          <a:xfrm>
            <a:off x="3298606" y="2267119"/>
            <a:ext cx="2545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body" idx="13"/>
          </p:nvPr>
        </p:nvSpPr>
        <p:spPr>
          <a:xfrm>
            <a:off x="6022538" y="2267119"/>
            <a:ext cx="2545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body" idx="14"/>
          </p:nvPr>
        </p:nvSpPr>
        <p:spPr>
          <a:xfrm>
            <a:off x="574674" y="4363795"/>
            <a:ext cx="2545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body" idx="15"/>
          </p:nvPr>
        </p:nvSpPr>
        <p:spPr>
          <a:xfrm>
            <a:off x="3298606" y="4363795"/>
            <a:ext cx="2545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44"/>
          <p:cNvSpPr txBox="1">
            <a:spLocks noGrp="1"/>
          </p:cNvSpPr>
          <p:nvPr>
            <p:ph type="body" idx="16"/>
          </p:nvPr>
        </p:nvSpPr>
        <p:spPr>
          <a:xfrm>
            <a:off x="6022538" y="4363795"/>
            <a:ext cx="2545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sz="105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ster 3x3 inverse">
  <p:cSld name="Raster 3x3 inverse">
    <p:bg>
      <p:bgPr>
        <a:solidFill>
          <a:schemeClr val="dk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5"/>
          <p:cNvSpPr>
            <a:spLocks noGrp="1"/>
          </p:cNvSpPr>
          <p:nvPr>
            <p:ph type="pic" idx="2"/>
          </p:nvPr>
        </p:nvSpPr>
        <p:spPr>
          <a:xfrm>
            <a:off x="574674" y="572399"/>
            <a:ext cx="2545200" cy="1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45"/>
          <p:cNvSpPr>
            <a:spLocks noGrp="1"/>
          </p:cNvSpPr>
          <p:nvPr>
            <p:ph type="pic" idx="3"/>
          </p:nvPr>
        </p:nvSpPr>
        <p:spPr>
          <a:xfrm>
            <a:off x="3298606" y="572399"/>
            <a:ext cx="2545200" cy="1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5"/>
          <p:cNvSpPr>
            <a:spLocks noGrp="1"/>
          </p:cNvSpPr>
          <p:nvPr>
            <p:ph type="pic" idx="4"/>
          </p:nvPr>
        </p:nvSpPr>
        <p:spPr>
          <a:xfrm>
            <a:off x="6022538" y="572399"/>
            <a:ext cx="2545200" cy="1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45"/>
          <p:cNvSpPr>
            <a:spLocks noGrp="1"/>
          </p:cNvSpPr>
          <p:nvPr>
            <p:ph type="pic" idx="5"/>
          </p:nvPr>
        </p:nvSpPr>
        <p:spPr>
          <a:xfrm>
            <a:off x="6022538" y="2669075"/>
            <a:ext cx="2545200" cy="1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45"/>
          <p:cNvSpPr>
            <a:spLocks noGrp="1"/>
          </p:cNvSpPr>
          <p:nvPr>
            <p:ph type="pic" idx="6"/>
          </p:nvPr>
        </p:nvSpPr>
        <p:spPr>
          <a:xfrm>
            <a:off x="3298606" y="2669075"/>
            <a:ext cx="2545200" cy="1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45"/>
          <p:cNvSpPr>
            <a:spLocks noGrp="1"/>
          </p:cNvSpPr>
          <p:nvPr>
            <p:ph type="pic" idx="7"/>
          </p:nvPr>
        </p:nvSpPr>
        <p:spPr>
          <a:xfrm>
            <a:off x="574674" y="2669075"/>
            <a:ext cx="2545200" cy="1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45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45"/>
          <p:cNvSpPr txBox="1">
            <a:spLocks noGrp="1"/>
          </p:cNvSpPr>
          <p:nvPr>
            <p:ph type="body" idx="8"/>
          </p:nvPr>
        </p:nvSpPr>
        <p:spPr>
          <a:xfrm>
            <a:off x="574674" y="2267119"/>
            <a:ext cx="2545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45"/>
          <p:cNvSpPr txBox="1">
            <a:spLocks noGrp="1"/>
          </p:cNvSpPr>
          <p:nvPr>
            <p:ph type="body" idx="9"/>
          </p:nvPr>
        </p:nvSpPr>
        <p:spPr>
          <a:xfrm>
            <a:off x="3298606" y="2267119"/>
            <a:ext cx="2545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45"/>
          <p:cNvSpPr txBox="1">
            <a:spLocks noGrp="1"/>
          </p:cNvSpPr>
          <p:nvPr>
            <p:ph type="body" idx="13"/>
          </p:nvPr>
        </p:nvSpPr>
        <p:spPr>
          <a:xfrm>
            <a:off x="6022538" y="2267119"/>
            <a:ext cx="2545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45"/>
          <p:cNvSpPr txBox="1">
            <a:spLocks noGrp="1"/>
          </p:cNvSpPr>
          <p:nvPr>
            <p:ph type="body" idx="14"/>
          </p:nvPr>
        </p:nvSpPr>
        <p:spPr>
          <a:xfrm>
            <a:off x="574674" y="4363795"/>
            <a:ext cx="2545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45"/>
          <p:cNvSpPr txBox="1">
            <a:spLocks noGrp="1"/>
          </p:cNvSpPr>
          <p:nvPr>
            <p:ph type="body" idx="15"/>
          </p:nvPr>
        </p:nvSpPr>
        <p:spPr>
          <a:xfrm>
            <a:off x="3298606" y="4363795"/>
            <a:ext cx="2545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45"/>
          <p:cNvSpPr txBox="1">
            <a:spLocks noGrp="1"/>
          </p:cNvSpPr>
          <p:nvPr>
            <p:ph type="body" idx="16"/>
          </p:nvPr>
        </p:nvSpPr>
        <p:spPr>
          <a:xfrm>
            <a:off x="6022538" y="4363795"/>
            <a:ext cx="2545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regular">
  <p:cSld name="Video regular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6"/>
          <p:cNvSpPr/>
          <p:nvPr/>
        </p:nvSpPr>
        <p:spPr>
          <a:xfrm>
            <a:off x="576000" y="572399"/>
            <a:ext cx="7992000" cy="401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6"/>
          <p:cNvSpPr>
            <a:spLocks noGrp="1"/>
          </p:cNvSpPr>
          <p:nvPr>
            <p:ph type="media" idx="2"/>
          </p:nvPr>
        </p:nvSpPr>
        <p:spPr>
          <a:xfrm>
            <a:off x="576000" y="572400"/>
            <a:ext cx="7992000" cy="4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46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inverse">
  <p:cSld name="Video inverse">
    <p:bg>
      <p:bgPr>
        <a:solidFill>
          <a:schemeClr val="dk2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7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7"/>
          <p:cNvSpPr/>
          <p:nvPr/>
        </p:nvSpPr>
        <p:spPr>
          <a:xfrm>
            <a:off x="576000" y="572399"/>
            <a:ext cx="7992000" cy="401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7"/>
          <p:cNvSpPr>
            <a:spLocks noGrp="1"/>
          </p:cNvSpPr>
          <p:nvPr>
            <p:ph type="media" idx="2"/>
          </p:nvPr>
        </p:nvSpPr>
        <p:spPr>
          <a:xfrm>
            <a:off x="576000" y="572400"/>
            <a:ext cx="7992000" cy="4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47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inverse">
  <p:cSld name="Title inverse">
    <p:bg>
      <p:bgPr>
        <a:solidFill>
          <a:schemeClr val="dk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1" y="3429900"/>
            <a:ext cx="9144000" cy="1713600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576000" tIns="252000" rIns="576000" bIns="252000" anchor="t" anchorCtr="0">
            <a:noAutofit/>
          </a:bodyPr>
          <a:lstStyle>
            <a:lvl1pPr lvl="0" algn="r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ubTitle" idx="1"/>
          </p:nvPr>
        </p:nvSpPr>
        <p:spPr>
          <a:xfrm>
            <a:off x="574675" y="4120958"/>
            <a:ext cx="7993063" cy="3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>
                <a:solidFill>
                  <a:schemeClr val="lt1"/>
                </a:solidFill>
              </a:defRPr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3"/>
          </p:nvPr>
        </p:nvSpPr>
        <p:spPr>
          <a:xfrm>
            <a:off x="4394186" y="4538358"/>
            <a:ext cx="4176489" cy="240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48"/>
          <p:cNvSpPr txBox="1">
            <a:spLocks noGrp="1"/>
          </p:cNvSpPr>
          <p:nvPr>
            <p:ph type="title"/>
          </p:nvPr>
        </p:nvSpPr>
        <p:spPr>
          <a:xfrm>
            <a:off x="574675" y="1404508"/>
            <a:ext cx="7993063" cy="81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nverse">
  <p:cSld name="Closing slide inverse">
    <p:bg>
      <p:bgPr>
        <a:solidFill>
          <a:schemeClr val="dk2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9"/>
          <p:cNvSpPr txBox="1">
            <a:spLocks noGrp="1"/>
          </p:cNvSpPr>
          <p:nvPr>
            <p:ph type="title"/>
          </p:nvPr>
        </p:nvSpPr>
        <p:spPr>
          <a:xfrm>
            <a:off x="574676" y="1404508"/>
            <a:ext cx="7993062" cy="81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libri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ntact &amp; signature regular">
  <p:cSld name="1_Contact &amp; signature regular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0"/>
          <p:cNvSpPr txBox="1"/>
          <p:nvPr/>
        </p:nvSpPr>
        <p:spPr>
          <a:xfrm>
            <a:off x="564324" y="4454882"/>
            <a:ext cx="992872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 Farner Consulting Ltd. 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50"/>
          <p:cNvSpPr txBox="1"/>
          <p:nvPr/>
        </p:nvSpPr>
        <p:spPr>
          <a:xfrm>
            <a:off x="567009" y="4634587"/>
            <a:ext cx="6724908" cy="27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presentation is protected by copyright. All use, transmission or reproduction is prohibited without the consent of Farner Consulting Ltd., Zurich.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contents in this presentation are confidential. The information and content transfer to other parties is illegitimate.</a:t>
            </a:r>
            <a:endParaRPr/>
          </a:p>
        </p:txBody>
      </p:sp>
      <p:sp>
        <p:nvSpPr>
          <p:cNvPr id="284" name="Google Shape;284;p50"/>
          <p:cNvSpPr txBox="1">
            <a:spLocks noGrp="1"/>
          </p:cNvSpPr>
          <p:nvPr>
            <p:ph type="body" idx="1"/>
          </p:nvPr>
        </p:nvSpPr>
        <p:spPr>
          <a:xfrm>
            <a:off x="562575" y="504000"/>
            <a:ext cx="1764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50"/>
          <p:cNvSpPr txBox="1">
            <a:spLocks noGrp="1"/>
          </p:cNvSpPr>
          <p:nvPr>
            <p:ph type="body" idx="2"/>
          </p:nvPr>
        </p:nvSpPr>
        <p:spPr>
          <a:xfrm>
            <a:off x="2603006" y="504000"/>
            <a:ext cx="1764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50"/>
          <p:cNvSpPr>
            <a:spLocks noGrp="1"/>
          </p:cNvSpPr>
          <p:nvPr>
            <p:ph type="pic" idx="3"/>
          </p:nvPr>
        </p:nvSpPr>
        <p:spPr>
          <a:xfrm>
            <a:off x="562575" y="1206000"/>
            <a:ext cx="1764000" cy="93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50"/>
          <p:cNvSpPr>
            <a:spLocks noGrp="1"/>
          </p:cNvSpPr>
          <p:nvPr>
            <p:ph type="pic" idx="4"/>
          </p:nvPr>
        </p:nvSpPr>
        <p:spPr>
          <a:xfrm>
            <a:off x="2603006" y="1206000"/>
            <a:ext cx="1764000" cy="93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88" name="Google Shape;288;p50"/>
          <p:cNvGrpSpPr/>
          <p:nvPr/>
        </p:nvGrpSpPr>
        <p:grpSpPr>
          <a:xfrm>
            <a:off x="7445854" y="284472"/>
            <a:ext cx="1134000" cy="288717"/>
            <a:chOff x="2844800" y="2112964"/>
            <a:chExt cx="3622676" cy="922338"/>
          </a:xfrm>
        </p:grpSpPr>
        <p:sp>
          <p:nvSpPr>
            <p:cNvPr id="289" name="Google Shape;289;p50"/>
            <p:cNvSpPr/>
            <p:nvPr/>
          </p:nvSpPr>
          <p:spPr>
            <a:xfrm>
              <a:off x="2844800" y="2112964"/>
              <a:ext cx="450850" cy="919163"/>
            </a:xfrm>
            <a:custGeom>
              <a:avLst/>
              <a:gdLst/>
              <a:ahLst/>
              <a:cxnLst/>
              <a:rect l="l" t="t" r="r" b="b"/>
              <a:pathLst>
                <a:path w="472" h="945" extrusionOk="0">
                  <a:moveTo>
                    <a:pt x="472" y="0"/>
                  </a:moveTo>
                  <a:lnTo>
                    <a:pt x="472" y="0"/>
                  </a:lnTo>
                  <a:lnTo>
                    <a:pt x="472" y="249"/>
                  </a:lnTo>
                  <a:lnTo>
                    <a:pt x="440" y="249"/>
                  </a:lnTo>
                  <a:cubicBezTo>
                    <a:pt x="437" y="218"/>
                    <a:pt x="433" y="163"/>
                    <a:pt x="397" y="110"/>
                  </a:cubicBezTo>
                  <a:cubicBezTo>
                    <a:pt x="342" y="29"/>
                    <a:pt x="253" y="29"/>
                    <a:pt x="186" y="29"/>
                  </a:cubicBezTo>
                  <a:lnTo>
                    <a:pt x="186" y="453"/>
                  </a:lnTo>
                  <a:cubicBezTo>
                    <a:pt x="217" y="452"/>
                    <a:pt x="253" y="451"/>
                    <a:pt x="281" y="433"/>
                  </a:cubicBezTo>
                  <a:cubicBezTo>
                    <a:pt x="334" y="400"/>
                    <a:pt x="338" y="330"/>
                    <a:pt x="342" y="276"/>
                  </a:cubicBezTo>
                  <a:lnTo>
                    <a:pt x="374" y="276"/>
                  </a:lnTo>
                  <a:lnTo>
                    <a:pt x="374" y="660"/>
                  </a:lnTo>
                  <a:lnTo>
                    <a:pt x="342" y="660"/>
                  </a:lnTo>
                  <a:cubicBezTo>
                    <a:pt x="340" y="617"/>
                    <a:pt x="338" y="576"/>
                    <a:pt x="313" y="539"/>
                  </a:cubicBezTo>
                  <a:cubicBezTo>
                    <a:pt x="275" y="485"/>
                    <a:pt x="221" y="484"/>
                    <a:pt x="186" y="484"/>
                  </a:cubicBezTo>
                  <a:lnTo>
                    <a:pt x="186" y="917"/>
                  </a:lnTo>
                  <a:lnTo>
                    <a:pt x="251" y="917"/>
                  </a:lnTo>
                  <a:lnTo>
                    <a:pt x="251" y="945"/>
                  </a:lnTo>
                  <a:lnTo>
                    <a:pt x="0" y="945"/>
                  </a:lnTo>
                  <a:lnTo>
                    <a:pt x="0" y="917"/>
                  </a:lnTo>
                  <a:lnTo>
                    <a:pt x="62" y="917"/>
                  </a:lnTo>
                  <a:lnTo>
                    <a:pt x="62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50"/>
            <p:cNvSpPr/>
            <p:nvPr/>
          </p:nvSpPr>
          <p:spPr>
            <a:xfrm>
              <a:off x="3279775" y="2114552"/>
              <a:ext cx="587375" cy="917575"/>
            </a:xfrm>
            <a:custGeom>
              <a:avLst/>
              <a:gdLst/>
              <a:ahLst/>
              <a:cxnLst/>
              <a:rect l="l" t="t" r="r" b="b"/>
              <a:pathLst>
                <a:path w="615" h="943" extrusionOk="0">
                  <a:moveTo>
                    <a:pt x="295" y="0"/>
                  </a:moveTo>
                  <a:lnTo>
                    <a:pt x="295" y="0"/>
                  </a:lnTo>
                  <a:lnTo>
                    <a:pt x="344" y="0"/>
                  </a:lnTo>
                  <a:lnTo>
                    <a:pt x="553" y="915"/>
                  </a:lnTo>
                  <a:lnTo>
                    <a:pt x="615" y="915"/>
                  </a:lnTo>
                  <a:lnTo>
                    <a:pt x="615" y="943"/>
                  </a:lnTo>
                  <a:lnTo>
                    <a:pt x="360" y="943"/>
                  </a:lnTo>
                  <a:lnTo>
                    <a:pt x="360" y="915"/>
                  </a:lnTo>
                  <a:lnTo>
                    <a:pt x="426" y="915"/>
                  </a:lnTo>
                  <a:lnTo>
                    <a:pt x="374" y="689"/>
                  </a:lnTo>
                  <a:lnTo>
                    <a:pt x="167" y="689"/>
                  </a:lnTo>
                  <a:lnTo>
                    <a:pt x="131" y="846"/>
                  </a:lnTo>
                  <a:cubicBezTo>
                    <a:pt x="128" y="859"/>
                    <a:pt x="124" y="872"/>
                    <a:pt x="124" y="885"/>
                  </a:cubicBezTo>
                  <a:cubicBezTo>
                    <a:pt x="124" y="916"/>
                    <a:pt x="149" y="916"/>
                    <a:pt x="183" y="915"/>
                  </a:cubicBezTo>
                  <a:lnTo>
                    <a:pt x="183" y="943"/>
                  </a:lnTo>
                  <a:lnTo>
                    <a:pt x="0" y="943"/>
                  </a:lnTo>
                  <a:lnTo>
                    <a:pt x="0" y="915"/>
                  </a:lnTo>
                  <a:cubicBezTo>
                    <a:pt x="64" y="915"/>
                    <a:pt x="79" y="905"/>
                    <a:pt x="96" y="832"/>
                  </a:cubicBezTo>
                  <a:lnTo>
                    <a:pt x="295" y="0"/>
                  </a:lnTo>
                  <a:close/>
                  <a:moveTo>
                    <a:pt x="273" y="227"/>
                  </a:moveTo>
                  <a:lnTo>
                    <a:pt x="273" y="227"/>
                  </a:lnTo>
                  <a:lnTo>
                    <a:pt x="173" y="660"/>
                  </a:lnTo>
                  <a:lnTo>
                    <a:pt x="368" y="660"/>
                  </a:lnTo>
                  <a:lnTo>
                    <a:pt x="273" y="2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50"/>
            <p:cNvSpPr/>
            <p:nvPr/>
          </p:nvSpPr>
          <p:spPr>
            <a:xfrm>
              <a:off x="3919538" y="2112964"/>
              <a:ext cx="579438" cy="922338"/>
            </a:xfrm>
            <a:custGeom>
              <a:avLst/>
              <a:gdLst/>
              <a:ahLst/>
              <a:cxnLst/>
              <a:rect l="l" t="t" r="r" b="b"/>
              <a:pathLst>
                <a:path w="606" h="949" extrusionOk="0">
                  <a:moveTo>
                    <a:pt x="0" y="0"/>
                  </a:moveTo>
                  <a:lnTo>
                    <a:pt x="0" y="0"/>
                  </a:lnTo>
                  <a:lnTo>
                    <a:pt x="227" y="0"/>
                  </a:lnTo>
                  <a:cubicBezTo>
                    <a:pt x="304" y="2"/>
                    <a:pt x="415" y="3"/>
                    <a:pt x="474" y="105"/>
                  </a:cubicBezTo>
                  <a:cubicBezTo>
                    <a:pt x="489" y="130"/>
                    <a:pt x="501" y="167"/>
                    <a:pt x="501" y="218"/>
                  </a:cubicBezTo>
                  <a:cubicBezTo>
                    <a:pt x="501" y="321"/>
                    <a:pt x="454" y="370"/>
                    <a:pt x="428" y="393"/>
                  </a:cubicBezTo>
                  <a:cubicBezTo>
                    <a:pt x="384" y="433"/>
                    <a:pt x="344" y="444"/>
                    <a:pt x="303" y="453"/>
                  </a:cubicBezTo>
                  <a:cubicBezTo>
                    <a:pt x="354" y="463"/>
                    <a:pt x="422" y="476"/>
                    <a:pt x="463" y="539"/>
                  </a:cubicBezTo>
                  <a:cubicBezTo>
                    <a:pt x="491" y="583"/>
                    <a:pt x="499" y="644"/>
                    <a:pt x="502" y="686"/>
                  </a:cubicBezTo>
                  <a:cubicBezTo>
                    <a:pt x="506" y="722"/>
                    <a:pt x="507" y="756"/>
                    <a:pt x="511" y="792"/>
                  </a:cubicBezTo>
                  <a:cubicBezTo>
                    <a:pt x="518" y="865"/>
                    <a:pt x="525" y="899"/>
                    <a:pt x="553" y="899"/>
                  </a:cubicBezTo>
                  <a:cubicBezTo>
                    <a:pt x="569" y="899"/>
                    <a:pt x="577" y="890"/>
                    <a:pt x="586" y="879"/>
                  </a:cubicBezTo>
                  <a:lnTo>
                    <a:pt x="606" y="901"/>
                  </a:lnTo>
                  <a:cubicBezTo>
                    <a:pt x="579" y="927"/>
                    <a:pt x="558" y="949"/>
                    <a:pt x="511" y="949"/>
                  </a:cubicBezTo>
                  <a:cubicBezTo>
                    <a:pt x="407" y="949"/>
                    <a:pt x="388" y="840"/>
                    <a:pt x="383" y="812"/>
                  </a:cubicBezTo>
                  <a:cubicBezTo>
                    <a:pt x="379" y="787"/>
                    <a:pt x="370" y="662"/>
                    <a:pt x="367" y="633"/>
                  </a:cubicBezTo>
                  <a:cubicBezTo>
                    <a:pt x="351" y="477"/>
                    <a:pt x="304" y="468"/>
                    <a:pt x="185" y="468"/>
                  </a:cubicBezTo>
                  <a:lnTo>
                    <a:pt x="185" y="917"/>
                  </a:lnTo>
                  <a:lnTo>
                    <a:pt x="251" y="917"/>
                  </a:lnTo>
                  <a:lnTo>
                    <a:pt x="251" y="945"/>
                  </a:lnTo>
                  <a:lnTo>
                    <a:pt x="0" y="945"/>
                  </a:lnTo>
                  <a:lnTo>
                    <a:pt x="0" y="917"/>
                  </a:lnTo>
                  <a:lnTo>
                    <a:pt x="62" y="917"/>
                  </a:lnTo>
                  <a:lnTo>
                    <a:pt x="62" y="29"/>
                  </a:lnTo>
                  <a:lnTo>
                    <a:pt x="0" y="29"/>
                  </a:lnTo>
                  <a:lnTo>
                    <a:pt x="0" y="0"/>
                  </a:lnTo>
                  <a:close/>
                  <a:moveTo>
                    <a:pt x="185" y="437"/>
                  </a:moveTo>
                  <a:lnTo>
                    <a:pt x="185" y="437"/>
                  </a:lnTo>
                  <a:cubicBezTo>
                    <a:pt x="245" y="437"/>
                    <a:pt x="256" y="437"/>
                    <a:pt x="275" y="433"/>
                  </a:cubicBezTo>
                  <a:cubicBezTo>
                    <a:pt x="343" y="416"/>
                    <a:pt x="368" y="352"/>
                    <a:pt x="368" y="230"/>
                  </a:cubicBezTo>
                  <a:cubicBezTo>
                    <a:pt x="368" y="41"/>
                    <a:pt x="316" y="27"/>
                    <a:pt x="185" y="29"/>
                  </a:cubicBezTo>
                  <a:lnTo>
                    <a:pt x="185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50"/>
            <p:cNvSpPr/>
            <p:nvPr/>
          </p:nvSpPr>
          <p:spPr>
            <a:xfrm>
              <a:off x="4576763" y="2112964"/>
              <a:ext cx="579438" cy="919163"/>
            </a:xfrm>
            <a:custGeom>
              <a:avLst/>
              <a:gdLst/>
              <a:ahLst/>
              <a:cxnLst/>
              <a:rect l="l" t="t" r="r" b="b"/>
              <a:pathLst>
                <a:path w="606" h="945" extrusionOk="0">
                  <a:moveTo>
                    <a:pt x="0" y="0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503" y="740"/>
                  </a:lnTo>
                  <a:lnTo>
                    <a:pt x="503" y="89"/>
                  </a:lnTo>
                  <a:cubicBezTo>
                    <a:pt x="503" y="30"/>
                    <a:pt x="482" y="29"/>
                    <a:pt x="432" y="29"/>
                  </a:cubicBezTo>
                  <a:lnTo>
                    <a:pt x="432" y="0"/>
                  </a:lnTo>
                  <a:lnTo>
                    <a:pt x="606" y="0"/>
                  </a:lnTo>
                  <a:lnTo>
                    <a:pt x="606" y="29"/>
                  </a:lnTo>
                  <a:cubicBezTo>
                    <a:pt x="558" y="29"/>
                    <a:pt x="535" y="29"/>
                    <a:pt x="536" y="86"/>
                  </a:cubicBezTo>
                  <a:lnTo>
                    <a:pt x="536" y="945"/>
                  </a:lnTo>
                  <a:lnTo>
                    <a:pt x="450" y="945"/>
                  </a:lnTo>
                  <a:lnTo>
                    <a:pt x="104" y="90"/>
                  </a:lnTo>
                  <a:lnTo>
                    <a:pt x="104" y="852"/>
                  </a:lnTo>
                  <a:cubicBezTo>
                    <a:pt x="104" y="909"/>
                    <a:pt x="112" y="918"/>
                    <a:pt x="174" y="917"/>
                  </a:cubicBezTo>
                  <a:lnTo>
                    <a:pt x="174" y="945"/>
                  </a:lnTo>
                  <a:lnTo>
                    <a:pt x="0" y="945"/>
                  </a:lnTo>
                  <a:lnTo>
                    <a:pt x="0" y="917"/>
                  </a:lnTo>
                  <a:cubicBezTo>
                    <a:pt x="56" y="918"/>
                    <a:pt x="70" y="910"/>
                    <a:pt x="70" y="854"/>
                  </a:cubicBezTo>
                  <a:lnTo>
                    <a:pt x="70" y="77"/>
                  </a:lnTo>
                  <a:cubicBezTo>
                    <a:pt x="70" y="27"/>
                    <a:pt x="48" y="29"/>
                    <a:pt x="0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50"/>
            <p:cNvSpPr/>
            <p:nvPr/>
          </p:nvSpPr>
          <p:spPr>
            <a:xfrm>
              <a:off x="5273675" y="2112964"/>
              <a:ext cx="468313" cy="919163"/>
            </a:xfrm>
            <a:custGeom>
              <a:avLst/>
              <a:gdLst/>
              <a:ahLst/>
              <a:cxnLst/>
              <a:rect l="l" t="t" r="r" b="b"/>
              <a:pathLst>
                <a:path w="490" h="945" extrusionOk="0">
                  <a:moveTo>
                    <a:pt x="0" y="0"/>
                  </a:moveTo>
                  <a:lnTo>
                    <a:pt x="0" y="0"/>
                  </a:lnTo>
                  <a:lnTo>
                    <a:pt x="471" y="0"/>
                  </a:lnTo>
                  <a:lnTo>
                    <a:pt x="471" y="250"/>
                  </a:lnTo>
                  <a:lnTo>
                    <a:pt x="439" y="250"/>
                  </a:lnTo>
                  <a:cubicBezTo>
                    <a:pt x="438" y="218"/>
                    <a:pt x="433" y="135"/>
                    <a:pt x="370" y="79"/>
                  </a:cubicBezTo>
                  <a:cubicBezTo>
                    <a:pt x="315" y="29"/>
                    <a:pt x="250" y="29"/>
                    <a:pt x="186" y="29"/>
                  </a:cubicBezTo>
                  <a:lnTo>
                    <a:pt x="186" y="441"/>
                  </a:lnTo>
                  <a:cubicBezTo>
                    <a:pt x="223" y="441"/>
                    <a:pt x="263" y="440"/>
                    <a:pt x="295" y="410"/>
                  </a:cubicBezTo>
                  <a:cubicBezTo>
                    <a:pt x="336" y="372"/>
                    <a:pt x="339" y="309"/>
                    <a:pt x="342" y="264"/>
                  </a:cubicBezTo>
                  <a:lnTo>
                    <a:pt x="374" y="264"/>
                  </a:lnTo>
                  <a:lnTo>
                    <a:pt x="374" y="647"/>
                  </a:lnTo>
                  <a:lnTo>
                    <a:pt x="342" y="647"/>
                  </a:lnTo>
                  <a:cubicBezTo>
                    <a:pt x="340" y="615"/>
                    <a:pt x="338" y="580"/>
                    <a:pt x="323" y="548"/>
                  </a:cubicBezTo>
                  <a:cubicBezTo>
                    <a:pt x="291" y="475"/>
                    <a:pt x="228" y="473"/>
                    <a:pt x="186" y="472"/>
                  </a:cubicBezTo>
                  <a:lnTo>
                    <a:pt x="186" y="917"/>
                  </a:lnTo>
                  <a:cubicBezTo>
                    <a:pt x="247" y="915"/>
                    <a:pt x="316" y="915"/>
                    <a:pt x="373" y="867"/>
                  </a:cubicBezTo>
                  <a:cubicBezTo>
                    <a:pt x="438" y="810"/>
                    <a:pt x="451" y="720"/>
                    <a:pt x="459" y="658"/>
                  </a:cubicBezTo>
                  <a:lnTo>
                    <a:pt x="490" y="658"/>
                  </a:lnTo>
                  <a:lnTo>
                    <a:pt x="478" y="945"/>
                  </a:lnTo>
                  <a:lnTo>
                    <a:pt x="0" y="945"/>
                  </a:lnTo>
                  <a:lnTo>
                    <a:pt x="0" y="917"/>
                  </a:lnTo>
                  <a:lnTo>
                    <a:pt x="61" y="917"/>
                  </a:lnTo>
                  <a:lnTo>
                    <a:pt x="61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50"/>
            <p:cNvSpPr/>
            <p:nvPr/>
          </p:nvSpPr>
          <p:spPr>
            <a:xfrm>
              <a:off x="5888038" y="2112964"/>
              <a:ext cx="579438" cy="922338"/>
            </a:xfrm>
            <a:custGeom>
              <a:avLst/>
              <a:gdLst/>
              <a:ahLst/>
              <a:cxnLst/>
              <a:rect l="l" t="t" r="r" b="b"/>
              <a:pathLst>
                <a:path w="607" h="949" extrusionOk="0">
                  <a:moveTo>
                    <a:pt x="0" y="0"/>
                  </a:moveTo>
                  <a:lnTo>
                    <a:pt x="0" y="0"/>
                  </a:lnTo>
                  <a:lnTo>
                    <a:pt x="227" y="0"/>
                  </a:lnTo>
                  <a:cubicBezTo>
                    <a:pt x="305" y="2"/>
                    <a:pt x="416" y="3"/>
                    <a:pt x="474" y="105"/>
                  </a:cubicBezTo>
                  <a:cubicBezTo>
                    <a:pt x="489" y="130"/>
                    <a:pt x="501" y="167"/>
                    <a:pt x="501" y="218"/>
                  </a:cubicBezTo>
                  <a:cubicBezTo>
                    <a:pt x="501" y="321"/>
                    <a:pt x="454" y="370"/>
                    <a:pt x="429" y="393"/>
                  </a:cubicBezTo>
                  <a:cubicBezTo>
                    <a:pt x="385" y="433"/>
                    <a:pt x="345" y="444"/>
                    <a:pt x="303" y="453"/>
                  </a:cubicBezTo>
                  <a:cubicBezTo>
                    <a:pt x="354" y="463"/>
                    <a:pt x="422" y="476"/>
                    <a:pt x="464" y="539"/>
                  </a:cubicBezTo>
                  <a:cubicBezTo>
                    <a:pt x="492" y="583"/>
                    <a:pt x="500" y="644"/>
                    <a:pt x="502" y="686"/>
                  </a:cubicBezTo>
                  <a:cubicBezTo>
                    <a:pt x="506" y="722"/>
                    <a:pt x="508" y="756"/>
                    <a:pt x="512" y="792"/>
                  </a:cubicBezTo>
                  <a:cubicBezTo>
                    <a:pt x="518" y="865"/>
                    <a:pt x="525" y="899"/>
                    <a:pt x="553" y="899"/>
                  </a:cubicBezTo>
                  <a:cubicBezTo>
                    <a:pt x="569" y="899"/>
                    <a:pt x="577" y="890"/>
                    <a:pt x="587" y="879"/>
                  </a:cubicBezTo>
                  <a:lnTo>
                    <a:pt x="607" y="901"/>
                  </a:lnTo>
                  <a:cubicBezTo>
                    <a:pt x="580" y="927"/>
                    <a:pt x="558" y="949"/>
                    <a:pt x="512" y="949"/>
                  </a:cubicBezTo>
                  <a:cubicBezTo>
                    <a:pt x="408" y="949"/>
                    <a:pt x="389" y="840"/>
                    <a:pt x="384" y="812"/>
                  </a:cubicBezTo>
                  <a:cubicBezTo>
                    <a:pt x="380" y="787"/>
                    <a:pt x="370" y="662"/>
                    <a:pt x="368" y="633"/>
                  </a:cubicBezTo>
                  <a:cubicBezTo>
                    <a:pt x="351" y="477"/>
                    <a:pt x="305" y="468"/>
                    <a:pt x="186" y="468"/>
                  </a:cubicBezTo>
                  <a:lnTo>
                    <a:pt x="186" y="917"/>
                  </a:lnTo>
                  <a:lnTo>
                    <a:pt x="251" y="917"/>
                  </a:lnTo>
                  <a:lnTo>
                    <a:pt x="251" y="945"/>
                  </a:lnTo>
                  <a:lnTo>
                    <a:pt x="0" y="945"/>
                  </a:lnTo>
                  <a:lnTo>
                    <a:pt x="0" y="917"/>
                  </a:lnTo>
                  <a:lnTo>
                    <a:pt x="63" y="917"/>
                  </a:lnTo>
                  <a:lnTo>
                    <a:pt x="63" y="29"/>
                  </a:lnTo>
                  <a:lnTo>
                    <a:pt x="0" y="29"/>
                  </a:lnTo>
                  <a:lnTo>
                    <a:pt x="0" y="0"/>
                  </a:lnTo>
                  <a:close/>
                  <a:moveTo>
                    <a:pt x="186" y="437"/>
                  </a:moveTo>
                  <a:lnTo>
                    <a:pt x="186" y="437"/>
                  </a:lnTo>
                  <a:cubicBezTo>
                    <a:pt x="246" y="437"/>
                    <a:pt x="257" y="437"/>
                    <a:pt x="275" y="433"/>
                  </a:cubicBezTo>
                  <a:cubicBezTo>
                    <a:pt x="343" y="416"/>
                    <a:pt x="369" y="352"/>
                    <a:pt x="369" y="230"/>
                  </a:cubicBezTo>
                  <a:cubicBezTo>
                    <a:pt x="369" y="41"/>
                    <a:pt x="317" y="27"/>
                    <a:pt x="186" y="29"/>
                  </a:cubicBezTo>
                  <a:lnTo>
                    <a:pt x="186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50"/>
          <p:cNvSpPr txBox="1">
            <a:spLocks noGrp="1"/>
          </p:cNvSpPr>
          <p:nvPr>
            <p:ph type="body" idx="5"/>
          </p:nvPr>
        </p:nvSpPr>
        <p:spPr>
          <a:xfrm>
            <a:off x="4643438" y="504000"/>
            <a:ext cx="1764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50"/>
          <p:cNvSpPr>
            <a:spLocks noGrp="1"/>
          </p:cNvSpPr>
          <p:nvPr>
            <p:ph type="pic" idx="6"/>
          </p:nvPr>
        </p:nvSpPr>
        <p:spPr>
          <a:xfrm>
            <a:off x="4643438" y="1206000"/>
            <a:ext cx="1764000" cy="93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50"/>
          <p:cNvSpPr txBox="1"/>
          <p:nvPr/>
        </p:nvSpPr>
        <p:spPr>
          <a:xfrm>
            <a:off x="576535" y="3520877"/>
            <a:ext cx="1187688" cy="93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Genève</a:t>
            </a:r>
            <a:endParaRPr sz="950" b="1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Farner Consulting SA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Rue François-Bellot 2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1206 Genève</a:t>
            </a:r>
            <a:endParaRPr sz="95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+41 22 517 67 67</a:t>
            </a:r>
            <a:endParaRPr/>
          </a:p>
        </p:txBody>
      </p:sp>
      <p:sp>
        <p:nvSpPr>
          <p:cNvPr id="298" name="Google Shape;298;p50"/>
          <p:cNvSpPr txBox="1"/>
          <p:nvPr/>
        </p:nvSpPr>
        <p:spPr>
          <a:xfrm>
            <a:off x="1947039" y="3520877"/>
            <a:ext cx="1187688" cy="1040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Lugano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Farner Consulting SA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Massagno 10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6900 Lugano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+41 91 972 57 45</a:t>
            </a:r>
            <a:endParaRPr/>
          </a:p>
        </p:txBody>
      </p:sp>
      <p:sp>
        <p:nvSpPr>
          <p:cNvPr id="299" name="Google Shape;299;p50"/>
          <p:cNvSpPr txBox="1"/>
          <p:nvPr/>
        </p:nvSpPr>
        <p:spPr>
          <a:xfrm>
            <a:off x="3276000" y="3520877"/>
            <a:ext cx="1367438" cy="1040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Calibri"/>
              <a:buNone/>
            </a:pPr>
            <a:r>
              <a:rPr lang="de-CH" sz="95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St. Gallen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YJOO Communications AG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Poststrasse 23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9001 St. Gallen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+41 71 231 10 31</a:t>
            </a:r>
            <a:endParaRPr/>
          </a:p>
        </p:txBody>
      </p:sp>
      <p:sp>
        <p:nvSpPr>
          <p:cNvPr id="300" name="Google Shape;300;p50"/>
          <p:cNvSpPr txBox="1"/>
          <p:nvPr/>
        </p:nvSpPr>
        <p:spPr>
          <a:xfrm>
            <a:off x="576535" y="2410446"/>
            <a:ext cx="1187688" cy="94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Zürich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Farner Consulting AG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Löwenstrasse 2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8001 Zürich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+41 44 266 67 67</a:t>
            </a:r>
            <a:endParaRPr sz="95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50"/>
          <p:cNvSpPr txBox="1"/>
          <p:nvPr/>
        </p:nvSpPr>
        <p:spPr>
          <a:xfrm>
            <a:off x="1947039" y="2410445"/>
            <a:ext cx="1187688" cy="103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Farner Consulting AG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Aarbergergasse 56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3011 Bern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+41 31 312 33 11</a:t>
            </a:r>
            <a:endParaRPr/>
          </a:p>
        </p:txBody>
      </p:sp>
      <p:sp>
        <p:nvSpPr>
          <p:cNvPr id="302" name="Google Shape;302;p50"/>
          <p:cNvSpPr txBox="1"/>
          <p:nvPr/>
        </p:nvSpPr>
        <p:spPr>
          <a:xfrm>
            <a:off x="3275503" y="2410446"/>
            <a:ext cx="1187688" cy="94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Basel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Farner Consulting AG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Aeschenvorstadt 71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4051 Basel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+41 61 225 44 25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50"/>
          <p:cNvSpPr txBox="1"/>
          <p:nvPr/>
        </p:nvSpPr>
        <p:spPr>
          <a:xfrm>
            <a:off x="4656516" y="2410445"/>
            <a:ext cx="1281829" cy="1040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Lausanne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Farner Consulting SA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Rue Centrale 10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1002 Lausanne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+41 21 517 67 67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ntact inverse">
  <p:cSld name="1_Contact inverse">
    <p:bg>
      <p:bgPr>
        <a:solidFill>
          <a:schemeClr val="dk2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1"/>
          <p:cNvSpPr txBox="1"/>
          <p:nvPr/>
        </p:nvSpPr>
        <p:spPr>
          <a:xfrm>
            <a:off x="564324" y="4454882"/>
            <a:ext cx="992872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 Farner Consulting Ltd. 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1"/>
          <p:cNvSpPr txBox="1"/>
          <p:nvPr/>
        </p:nvSpPr>
        <p:spPr>
          <a:xfrm>
            <a:off x="567009" y="4634587"/>
            <a:ext cx="6724908" cy="27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presentation is protected by copyright. All use, transmission or reproduction is prohibited without the consent of Farner Consulting Ltd., Zurich.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contents in this presentation are confidential. The information and content transfer to other parties is illegitimate.</a:t>
            </a:r>
            <a:endParaRPr/>
          </a:p>
        </p:txBody>
      </p:sp>
      <p:sp>
        <p:nvSpPr>
          <p:cNvPr id="308" name="Google Shape;308;p51"/>
          <p:cNvSpPr txBox="1">
            <a:spLocks noGrp="1"/>
          </p:cNvSpPr>
          <p:nvPr>
            <p:ph type="body" idx="1"/>
          </p:nvPr>
        </p:nvSpPr>
        <p:spPr>
          <a:xfrm>
            <a:off x="562575" y="504000"/>
            <a:ext cx="1764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51"/>
          <p:cNvSpPr txBox="1">
            <a:spLocks noGrp="1"/>
          </p:cNvSpPr>
          <p:nvPr>
            <p:ph type="body" idx="2"/>
          </p:nvPr>
        </p:nvSpPr>
        <p:spPr>
          <a:xfrm>
            <a:off x="2603006" y="504000"/>
            <a:ext cx="1764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10" name="Google Shape;310;p51"/>
          <p:cNvGrpSpPr/>
          <p:nvPr/>
        </p:nvGrpSpPr>
        <p:grpSpPr>
          <a:xfrm>
            <a:off x="7445854" y="284472"/>
            <a:ext cx="1134000" cy="288717"/>
            <a:chOff x="2844800" y="2112964"/>
            <a:chExt cx="3622676" cy="922338"/>
          </a:xfrm>
        </p:grpSpPr>
        <p:sp>
          <p:nvSpPr>
            <p:cNvPr id="311" name="Google Shape;311;p51"/>
            <p:cNvSpPr/>
            <p:nvPr/>
          </p:nvSpPr>
          <p:spPr>
            <a:xfrm>
              <a:off x="2844800" y="2112964"/>
              <a:ext cx="450850" cy="919163"/>
            </a:xfrm>
            <a:custGeom>
              <a:avLst/>
              <a:gdLst/>
              <a:ahLst/>
              <a:cxnLst/>
              <a:rect l="l" t="t" r="r" b="b"/>
              <a:pathLst>
                <a:path w="472" h="945" extrusionOk="0">
                  <a:moveTo>
                    <a:pt x="472" y="0"/>
                  </a:moveTo>
                  <a:lnTo>
                    <a:pt x="472" y="0"/>
                  </a:lnTo>
                  <a:lnTo>
                    <a:pt x="472" y="249"/>
                  </a:lnTo>
                  <a:lnTo>
                    <a:pt x="440" y="249"/>
                  </a:lnTo>
                  <a:cubicBezTo>
                    <a:pt x="437" y="218"/>
                    <a:pt x="433" y="163"/>
                    <a:pt x="397" y="110"/>
                  </a:cubicBezTo>
                  <a:cubicBezTo>
                    <a:pt x="342" y="29"/>
                    <a:pt x="253" y="29"/>
                    <a:pt x="186" y="29"/>
                  </a:cubicBezTo>
                  <a:lnTo>
                    <a:pt x="186" y="453"/>
                  </a:lnTo>
                  <a:cubicBezTo>
                    <a:pt x="217" y="452"/>
                    <a:pt x="253" y="451"/>
                    <a:pt x="281" y="433"/>
                  </a:cubicBezTo>
                  <a:cubicBezTo>
                    <a:pt x="334" y="400"/>
                    <a:pt x="338" y="330"/>
                    <a:pt x="342" y="276"/>
                  </a:cubicBezTo>
                  <a:lnTo>
                    <a:pt x="374" y="276"/>
                  </a:lnTo>
                  <a:lnTo>
                    <a:pt x="374" y="660"/>
                  </a:lnTo>
                  <a:lnTo>
                    <a:pt x="342" y="660"/>
                  </a:lnTo>
                  <a:cubicBezTo>
                    <a:pt x="340" y="617"/>
                    <a:pt x="338" y="576"/>
                    <a:pt x="313" y="539"/>
                  </a:cubicBezTo>
                  <a:cubicBezTo>
                    <a:pt x="275" y="485"/>
                    <a:pt x="221" y="484"/>
                    <a:pt x="186" y="484"/>
                  </a:cubicBezTo>
                  <a:lnTo>
                    <a:pt x="186" y="917"/>
                  </a:lnTo>
                  <a:lnTo>
                    <a:pt x="251" y="917"/>
                  </a:lnTo>
                  <a:lnTo>
                    <a:pt x="251" y="945"/>
                  </a:lnTo>
                  <a:lnTo>
                    <a:pt x="0" y="945"/>
                  </a:lnTo>
                  <a:lnTo>
                    <a:pt x="0" y="917"/>
                  </a:lnTo>
                  <a:lnTo>
                    <a:pt x="62" y="917"/>
                  </a:lnTo>
                  <a:lnTo>
                    <a:pt x="62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51"/>
            <p:cNvSpPr/>
            <p:nvPr/>
          </p:nvSpPr>
          <p:spPr>
            <a:xfrm>
              <a:off x="3279775" y="2114552"/>
              <a:ext cx="587375" cy="917575"/>
            </a:xfrm>
            <a:custGeom>
              <a:avLst/>
              <a:gdLst/>
              <a:ahLst/>
              <a:cxnLst/>
              <a:rect l="l" t="t" r="r" b="b"/>
              <a:pathLst>
                <a:path w="615" h="943" extrusionOk="0">
                  <a:moveTo>
                    <a:pt x="295" y="0"/>
                  </a:moveTo>
                  <a:lnTo>
                    <a:pt x="295" y="0"/>
                  </a:lnTo>
                  <a:lnTo>
                    <a:pt x="344" y="0"/>
                  </a:lnTo>
                  <a:lnTo>
                    <a:pt x="553" y="915"/>
                  </a:lnTo>
                  <a:lnTo>
                    <a:pt x="615" y="915"/>
                  </a:lnTo>
                  <a:lnTo>
                    <a:pt x="615" y="943"/>
                  </a:lnTo>
                  <a:lnTo>
                    <a:pt x="360" y="943"/>
                  </a:lnTo>
                  <a:lnTo>
                    <a:pt x="360" y="915"/>
                  </a:lnTo>
                  <a:lnTo>
                    <a:pt x="426" y="915"/>
                  </a:lnTo>
                  <a:lnTo>
                    <a:pt x="374" y="689"/>
                  </a:lnTo>
                  <a:lnTo>
                    <a:pt x="167" y="689"/>
                  </a:lnTo>
                  <a:lnTo>
                    <a:pt x="131" y="846"/>
                  </a:lnTo>
                  <a:cubicBezTo>
                    <a:pt x="128" y="859"/>
                    <a:pt x="124" y="872"/>
                    <a:pt x="124" y="885"/>
                  </a:cubicBezTo>
                  <a:cubicBezTo>
                    <a:pt x="124" y="916"/>
                    <a:pt x="149" y="916"/>
                    <a:pt x="183" y="915"/>
                  </a:cubicBezTo>
                  <a:lnTo>
                    <a:pt x="183" y="943"/>
                  </a:lnTo>
                  <a:lnTo>
                    <a:pt x="0" y="943"/>
                  </a:lnTo>
                  <a:lnTo>
                    <a:pt x="0" y="915"/>
                  </a:lnTo>
                  <a:cubicBezTo>
                    <a:pt x="64" y="915"/>
                    <a:pt x="79" y="905"/>
                    <a:pt x="96" y="832"/>
                  </a:cubicBezTo>
                  <a:lnTo>
                    <a:pt x="295" y="0"/>
                  </a:lnTo>
                  <a:close/>
                  <a:moveTo>
                    <a:pt x="273" y="227"/>
                  </a:moveTo>
                  <a:lnTo>
                    <a:pt x="273" y="227"/>
                  </a:lnTo>
                  <a:lnTo>
                    <a:pt x="173" y="660"/>
                  </a:lnTo>
                  <a:lnTo>
                    <a:pt x="368" y="660"/>
                  </a:lnTo>
                  <a:lnTo>
                    <a:pt x="273" y="2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51"/>
            <p:cNvSpPr/>
            <p:nvPr/>
          </p:nvSpPr>
          <p:spPr>
            <a:xfrm>
              <a:off x="3919538" y="2112964"/>
              <a:ext cx="579438" cy="922338"/>
            </a:xfrm>
            <a:custGeom>
              <a:avLst/>
              <a:gdLst/>
              <a:ahLst/>
              <a:cxnLst/>
              <a:rect l="l" t="t" r="r" b="b"/>
              <a:pathLst>
                <a:path w="606" h="949" extrusionOk="0">
                  <a:moveTo>
                    <a:pt x="0" y="0"/>
                  </a:moveTo>
                  <a:lnTo>
                    <a:pt x="0" y="0"/>
                  </a:lnTo>
                  <a:lnTo>
                    <a:pt x="227" y="0"/>
                  </a:lnTo>
                  <a:cubicBezTo>
                    <a:pt x="304" y="2"/>
                    <a:pt x="415" y="3"/>
                    <a:pt x="474" y="105"/>
                  </a:cubicBezTo>
                  <a:cubicBezTo>
                    <a:pt x="489" y="130"/>
                    <a:pt x="501" y="167"/>
                    <a:pt x="501" y="218"/>
                  </a:cubicBezTo>
                  <a:cubicBezTo>
                    <a:pt x="501" y="321"/>
                    <a:pt x="454" y="370"/>
                    <a:pt x="428" y="393"/>
                  </a:cubicBezTo>
                  <a:cubicBezTo>
                    <a:pt x="384" y="433"/>
                    <a:pt x="344" y="444"/>
                    <a:pt x="303" y="453"/>
                  </a:cubicBezTo>
                  <a:cubicBezTo>
                    <a:pt x="354" y="463"/>
                    <a:pt x="422" y="476"/>
                    <a:pt x="463" y="539"/>
                  </a:cubicBezTo>
                  <a:cubicBezTo>
                    <a:pt x="491" y="583"/>
                    <a:pt x="499" y="644"/>
                    <a:pt x="502" y="686"/>
                  </a:cubicBezTo>
                  <a:cubicBezTo>
                    <a:pt x="506" y="722"/>
                    <a:pt x="507" y="756"/>
                    <a:pt x="511" y="792"/>
                  </a:cubicBezTo>
                  <a:cubicBezTo>
                    <a:pt x="518" y="865"/>
                    <a:pt x="525" y="899"/>
                    <a:pt x="553" y="899"/>
                  </a:cubicBezTo>
                  <a:cubicBezTo>
                    <a:pt x="569" y="899"/>
                    <a:pt x="577" y="890"/>
                    <a:pt x="586" y="879"/>
                  </a:cubicBezTo>
                  <a:lnTo>
                    <a:pt x="606" y="901"/>
                  </a:lnTo>
                  <a:cubicBezTo>
                    <a:pt x="579" y="927"/>
                    <a:pt x="558" y="949"/>
                    <a:pt x="511" y="949"/>
                  </a:cubicBezTo>
                  <a:cubicBezTo>
                    <a:pt x="407" y="949"/>
                    <a:pt x="388" y="840"/>
                    <a:pt x="383" y="812"/>
                  </a:cubicBezTo>
                  <a:cubicBezTo>
                    <a:pt x="379" y="787"/>
                    <a:pt x="370" y="662"/>
                    <a:pt x="367" y="633"/>
                  </a:cubicBezTo>
                  <a:cubicBezTo>
                    <a:pt x="351" y="477"/>
                    <a:pt x="304" y="468"/>
                    <a:pt x="185" y="468"/>
                  </a:cubicBezTo>
                  <a:lnTo>
                    <a:pt x="185" y="917"/>
                  </a:lnTo>
                  <a:lnTo>
                    <a:pt x="251" y="917"/>
                  </a:lnTo>
                  <a:lnTo>
                    <a:pt x="251" y="945"/>
                  </a:lnTo>
                  <a:lnTo>
                    <a:pt x="0" y="945"/>
                  </a:lnTo>
                  <a:lnTo>
                    <a:pt x="0" y="917"/>
                  </a:lnTo>
                  <a:lnTo>
                    <a:pt x="62" y="917"/>
                  </a:lnTo>
                  <a:lnTo>
                    <a:pt x="62" y="29"/>
                  </a:lnTo>
                  <a:lnTo>
                    <a:pt x="0" y="29"/>
                  </a:lnTo>
                  <a:lnTo>
                    <a:pt x="0" y="0"/>
                  </a:lnTo>
                  <a:close/>
                  <a:moveTo>
                    <a:pt x="185" y="437"/>
                  </a:moveTo>
                  <a:lnTo>
                    <a:pt x="185" y="437"/>
                  </a:lnTo>
                  <a:cubicBezTo>
                    <a:pt x="245" y="437"/>
                    <a:pt x="256" y="437"/>
                    <a:pt x="275" y="433"/>
                  </a:cubicBezTo>
                  <a:cubicBezTo>
                    <a:pt x="343" y="416"/>
                    <a:pt x="368" y="352"/>
                    <a:pt x="368" y="230"/>
                  </a:cubicBezTo>
                  <a:cubicBezTo>
                    <a:pt x="368" y="41"/>
                    <a:pt x="316" y="27"/>
                    <a:pt x="185" y="29"/>
                  </a:cubicBezTo>
                  <a:lnTo>
                    <a:pt x="185" y="4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51"/>
            <p:cNvSpPr/>
            <p:nvPr/>
          </p:nvSpPr>
          <p:spPr>
            <a:xfrm>
              <a:off x="4576763" y="2112964"/>
              <a:ext cx="579438" cy="919163"/>
            </a:xfrm>
            <a:custGeom>
              <a:avLst/>
              <a:gdLst/>
              <a:ahLst/>
              <a:cxnLst/>
              <a:rect l="l" t="t" r="r" b="b"/>
              <a:pathLst>
                <a:path w="606" h="945" extrusionOk="0">
                  <a:moveTo>
                    <a:pt x="0" y="0"/>
                  </a:moveTo>
                  <a:lnTo>
                    <a:pt x="0" y="0"/>
                  </a:lnTo>
                  <a:lnTo>
                    <a:pt x="204" y="0"/>
                  </a:lnTo>
                  <a:lnTo>
                    <a:pt x="503" y="740"/>
                  </a:lnTo>
                  <a:lnTo>
                    <a:pt x="503" y="89"/>
                  </a:lnTo>
                  <a:cubicBezTo>
                    <a:pt x="503" y="30"/>
                    <a:pt x="482" y="29"/>
                    <a:pt x="432" y="29"/>
                  </a:cubicBezTo>
                  <a:lnTo>
                    <a:pt x="432" y="0"/>
                  </a:lnTo>
                  <a:lnTo>
                    <a:pt x="606" y="0"/>
                  </a:lnTo>
                  <a:lnTo>
                    <a:pt x="606" y="29"/>
                  </a:lnTo>
                  <a:cubicBezTo>
                    <a:pt x="558" y="29"/>
                    <a:pt x="535" y="29"/>
                    <a:pt x="536" y="86"/>
                  </a:cubicBezTo>
                  <a:lnTo>
                    <a:pt x="536" y="945"/>
                  </a:lnTo>
                  <a:lnTo>
                    <a:pt x="450" y="945"/>
                  </a:lnTo>
                  <a:lnTo>
                    <a:pt x="104" y="90"/>
                  </a:lnTo>
                  <a:lnTo>
                    <a:pt x="104" y="852"/>
                  </a:lnTo>
                  <a:cubicBezTo>
                    <a:pt x="104" y="909"/>
                    <a:pt x="112" y="918"/>
                    <a:pt x="174" y="917"/>
                  </a:cubicBezTo>
                  <a:lnTo>
                    <a:pt x="174" y="945"/>
                  </a:lnTo>
                  <a:lnTo>
                    <a:pt x="0" y="945"/>
                  </a:lnTo>
                  <a:lnTo>
                    <a:pt x="0" y="917"/>
                  </a:lnTo>
                  <a:cubicBezTo>
                    <a:pt x="56" y="918"/>
                    <a:pt x="70" y="910"/>
                    <a:pt x="70" y="854"/>
                  </a:cubicBezTo>
                  <a:lnTo>
                    <a:pt x="70" y="77"/>
                  </a:lnTo>
                  <a:cubicBezTo>
                    <a:pt x="70" y="27"/>
                    <a:pt x="48" y="29"/>
                    <a:pt x="0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51"/>
            <p:cNvSpPr/>
            <p:nvPr/>
          </p:nvSpPr>
          <p:spPr>
            <a:xfrm>
              <a:off x="5273675" y="2112964"/>
              <a:ext cx="468313" cy="919163"/>
            </a:xfrm>
            <a:custGeom>
              <a:avLst/>
              <a:gdLst/>
              <a:ahLst/>
              <a:cxnLst/>
              <a:rect l="l" t="t" r="r" b="b"/>
              <a:pathLst>
                <a:path w="490" h="945" extrusionOk="0">
                  <a:moveTo>
                    <a:pt x="0" y="0"/>
                  </a:moveTo>
                  <a:lnTo>
                    <a:pt x="0" y="0"/>
                  </a:lnTo>
                  <a:lnTo>
                    <a:pt x="471" y="0"/>
                  </a:lnTo>
                  <a:lnTo>
                    <a:pt x="471" y="250"/>
                  </a:lnTo>
                  <a:lnTo>
                    <a:pt x="439" y="250"/>
                  </a:lnTo>
                  <a:cubicBezTo>
                    <a:pt x="438" y="218"/>
                    <a:pt x="433" y="135"/>
                    <a:pt x="370" y="79"/>
                  </a:cubicBezTo>
                  <a:cubicBezTo>
                    <a:pt x="315" y="29"/>
                    <a:pt x="250" y="29"/>
                    <a:pt x="186" y="29"/>
                  </a:cubicBezTo>
                  <a:lnTo>
                    <a:pt x="186" y="441"/>
                  </a:lnTo>
                  <a:cubicBezTo>
                    <a:pt x="223" y="441"/>
                    <a:pt x="263" y="440"/>
                    <a:pt x="295" y="410"/>
                  </a:cubicBezTo>
                  <a:cubicBezTo>
                    <a:pt x="336" y="372"/>
                    <a:pt x="339" y="309"/>
                    <a:pt x="342" y="264"/>
                  </a:cubicBezTo>
                  <a:lnTo>
                    <a:pt x="374" y="264"/>
                  </a:lnTo>
                  <a:lnTo>
                    <a:pt x="374" y="647"/>
                  </a:lnTo>
                  <a:lnTo>
                    <a:pt x="342" y="647"/>
                  </a:lnTo>
                  <a:cubicBezTo>
                    <a:pt x="340" y="615"/>
                    <a:pt x="338" y="580"/>
                    <a:pt x="323" y="548"/>
                  </a:cubicBezTo>
                  <a:cubicBezTo>
                    <a:pt x="291" y="475"/>
                    <a:pt x="228" y="473"/>
                    <a:pt x="186" y="472"/>
                  </a:cubicBezTo>
                  <a:lnTo>
                    <a:pt x="186" y="917"/>
                  </a:lnTo>
                  <a:cubicBezTo>
                    <a:pt x="247" y="915"/>
                    <a:pt x="316" y="915"/>
                    <a:pt x="373" y="867"/>
                  </a:cubicBezTo>
                  <a:cubicBezTo>
                    <a:pt x="438" y="810"/>
                    <a:pt x="451" y="720"/>
                    <a:pt x="459" y="658"/>
                  </a:cubicBezTo>
                  <a:lnTo>
                    <a:pt x="490" y="658"/>
                  </a:lnTo>
                  <a:lnTo>
                    <a:pt x="478" y="945"/>
                  </a:lnTo>
                  <a:lnTo>
                    <a:pt x="0" y="945"/>
                  </a:lnTo>
                  <a:lnTo>
                    <a:pt x="0" y="917"/>
                  </a:lnTo>
                  <a:lnTo>
                    <a:pt x="61" y="917"/>
                  </a:lnTo>
                  <a:lnTo>
                    <a:pt x="61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51"/>
            <p:cNvSpPr/>
            <p:nvPr/>
          </p:nvSpPr>
          <p:spPr>
            <a:xfrm>
              <a:off x="5888038" y="2112964"/>
              <a:ext cx="579438" cy="922338"/>
            </a:xfrm>
            <a:custGeom>
              <a:avLst/>
              <a:gdLst/>
              <a:ahLst/>
              <a:cxnLst/>
              <a:rect l="l" t="t" r="r" b="b"/>
              <a:pathLst>
                <a:path w="607" h="949" extrusionOk="0">
                  <a:moveTo>
                    <a:pt x="0" y="0"/>
                  </a:moveTo>
                  <a:lnTo>
                    <a:pt x="0" y="0"/>
                  </a:lnTo>
                  <a:lnTo>
                    <a:pt x="227" y="0"/>
                  </a:lnTo>
                  <a:cubicBezTo>
                    <a:pt x="305" y="2"/>
                    <a:pt x="416" y="3"/>
                    <a:pt x="474" y="105"/>
                  </a:cubicBezTo>
                  <a:cubicBezTo>
                    <a:pt x="489" y="130"/>
                    <a:pt x="501" y="167"/>
                    <a:pt x="501" y="218"/>
                  </a:cubicBezTo>
                  <a:cubicBezTo>
                    <a:pt x="501" y="321"/>
                    <a:pt x="454" y="370"/>
                    <a:pt x="429" y="393"/>
                  </a:cubicBezTo>
                  <a:cubicBezTo>
                    <a:pt x="385" y="433"/>
                    <a:pt x="345" y="444"/>
                    <a:pt x="303" y="453"/>
                  </a:cubicBezTo>
                  <a:cubicBezTo>
                    <a:pt x="354" y="463"/>
                    <a:pt x="422" y="476"/>
                    <a:pt x="464" y="539"/>
                  </a:cubicBezTo>
                  <a:cubicBezTo>
                    <a:pt x="492" y="583"/>
                    <a:pt x="500" y="644"/>
                    <a:pt x="502" y="686"/>
                  </a:cubicBezTo>
                  <a:cubicBezTo>
                    <a:pt x="506" y="722"/>
                    <a:pt x="508" y="756"/>
                    <a:pt x="512" y="792"/>
                  </a:cubicBezTo>
                  <a:cubicBezTo>
                    <a:pt x="518" y="865"/>
                    <a:pt x="525" y="899"/>
                    <a:pt x="553" y="899"/>
                  </a:cubicBezTo>
                  <a:cubicBezTo>
                    <a:pt x="569" y="899"/>
                    <a:pt x="577" y="890"/>
                    <a:pt x="587" y="879"/>
                  </a:cubicBezTo>
                  <a:lnTo>
                    <a:pt x="607" y="901"/>
                  </a:lnTo>
                  <a:cubicBezTo>
                    <a:pt x="580" y="927"/>
                    <a:pt x="558" y="949"/>
                    <a:pt x="512" y="949"/>
                  </a:cubicBezTo>
                  <a:cubicBezTo>
                    <a:pt x="408" y="949"/>
                    <a:pt x="389" y="840"/>
                    <a:pt x="384" y="812"/>
                  </a:cubicBezTo>
                  <a:cubicBezTo>
                    <a:pt x="380" y="787"/>
                    <a:pt x="370" y="662"/>
                    <a:pt x="368" y="633"/>
                  </a:cubicBezTo>
                  <a:cubicBezTo>
                    <a:pt x="351" y="477"/>
                    <a:pt x="305" y="468"/>
                    <a:pt x="186" y="468"/>
                  </a:cubicBezTo>
                  <a:lnTo>
                    <a:pt x="186" y="917"/>
                  </a:lnTo>
                  <a:lnTo>
                    <a:pt x="251" y="917"/>
                  </a:lnTo>
                  <a:lnTo>
                    <a:pt x="251" y="945"/>
                  </a:lnTo>
                  <a:lnTo>
                    <a:pt x="0" y="945"/>
                  </a:lnTo>
                  <a:lnTo>
                    <a:pt x="0" y="917"/>
                  </a:lnTo>
                  <a:lnTo>
                    <a:pt x="63" y="917"/>
                  </a:lnTo>
                  <a:lnTo>
                    <a:pt x="63" y="29"/>
                  </a:lnTo>
                  <a:lnTo>
                    <a:pt x="0" y="29"/>
                  </a:lnTo>
                  <a:lnTo>
                    <a:pt x="0" y="0"/>
                  </a:lnTo>
                  <a:close/>
                  <a:moveTo>
                    <a:pt x="186" y="437"/>
                  </a:moveTo>
                  <a:lnTo>
                    <a:pt x="186" y="437"/>
                  </a:lnTo>
                  <a:cubicBezTo>
                    <a:pt x="246" y="437"/>
                    <a:pt x="257" y="437"/>
                    <a:pt x="275" y="433"/>
                  </a:cubicBezTo>
                  <a:cubicBezTo>
                    <a:pt x="343" y="416"/>
                    <a:pt x="369" y="352"/>
                    <a:pt x="369" y="230"/>
                  </a:cubicBezTo>
                  <a:cubicBezTo>
                    <a:pt x="369" y="41"/>
                    <a:pt x="317" y="27"/>
                    <a:pt x="186" y="29"/>
                  </a:cubicBezTo>
                  <a:lnTo>
                    <a:pt x="186" y="4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51"/>
          <p:cNvSpPr txBox="1">
            <a:spLocks noGrp="1"/>
          </p:cNvSpPr>
          <p:nvPr>
            <p:ph type="body" idx="3"/>
          </p:nvPr>
        </p:nvSpPr>
        <p:spPr>
          <a:xfrm>
            <a:off x="4643438" y="504000"/>
            <a:ext cx="1764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51"/>
          <p:cNvSpPr txBox="1"/>
          <p:nvPr/>
        </p:nvSpPr>
        <p:spPr>
          <a:xfrm>
            <a:off x="576535" y="3520877"/>
            <a:ext cx="1187688" cy="93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b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Genève</a:t>
            </a:r>
            <a:endParaRPr sz="950" b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Farner Consulting SA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Rue François-Bellot 2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1206 Genève</a:t>
            </a:r>
            <a:endParaRPr sz="95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 +41 22 517 67 67</a:t>
            </a:r>
            <a:endParaRPr/>
          </a:p>
        </p:txBody>
      </p:sp>
      <p:sp>
        <p:nvSpPr>
          <p:cNvPr id="319" name="Google Shape;319;p51"/>
          <p:cNvSpPr txBox="1"/>
          <p:nvPr/>
        </p:nvSpPr>
        <p:spPr>
          <a:xfrm>
            <a:off x="1947039" y="3520877"/>
            <a:ext cx="1187688" cy="1040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b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Lugano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Farner Consulting SA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Via Massagno 10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6900 Lugano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 +41 91 972 57 45</a:t>
            </a:r>
            <a:endParaRPr/>
          </a:p>
        </p:txBody>
      </p:sp>
      <p:sp>
        <p:nvSpPr>
          <p:cNvPr id="320" name="Google Shape;320;p51"/>
          <p:cNvSpPr txBox="1"/>
          <p:nvPr/>
        </p:nvSpPr>
        <p:spPr>
          <a:xfrm>
            <a:off x="3276000" y="3520877"/>
            <a:ext cx="1367438" cy="1040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alibri"/>
              <a:buNone/>
            </a:pPr>
            <a:r>
              <a:rPr lang="de-CH" sz="950" b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St. Gallen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YJOO Communications AG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Poststrasse 23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9001 St. Gallen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 +41 71 231 10 31</a:t>
            </a:r>
            <a:endParaRPr/>
          </a:p>
        </p:txBody>
      </p:sp>
      <p:sp>
        <p:nvSpPr>
          <p:cNvPr id="321" name="Google Shape;321;p51"/>
          <p:cNvSpPr txBox="1"/>
          <p:nvPr/>
        </p:nvSpPr>
        <p:spPr>
          <a:xfrm>
            <a:off x="576535" y="2410446"/>
            <a:ext cx="1187688" cy="94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b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Zürich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Farner Consulting AG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Löwenstrasse 2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8001 Zürich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 +41 44 266 67 67</a:t>
            </a:r>
            <a:endParaRPr sz="95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1"/>
          <p:cNvSpPr txBox="1"/>
          <p:nvPr/>
        </p:nvSpPr>
        <p:spPr>
          <a:xfrm>
            <a:off x="1947039" y="2410445"/>
            <a:ext cx="1187688" cy="103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b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Bern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Farner Consulting AG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Aarbergergasse 56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3011 Bern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 +41 31 312 33 11</a:t>
            </a:r>
            <a:endParaRPr/>
          </a:p>
        </p:txBody>
      </p:sp>
      <p:sp>
        <p:nvSpPr>
          <p:cNvPr id="323" name="Google Shape;323;p51"/>
          <p:cNvSpPr txBox="1"/>
          <p:nvPr/>
        </p:nvSpPr>
        <p:spPr>
          <a:xfrm>
            <a:off x="3275503" y="2410446"/>
            <a:ext cx="1187688" cy="94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b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Basel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Farner Consulting AG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Aeschenvorstadt 71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4051 Basel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 +41 61 225 44 25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51"/>
          <p:cNvSpPr txBox="1"/>
          <p:nvPr/>
        </p:nvSpPr>
        <p:spPr>
          <a:xfrm>
            <a:off x="4656516" y="2410445"/>
            <a:ext cx="1281829" cy="1040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b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Lausanne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Farner Consulting SA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Rue Centrale 10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1002 Lausanne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95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 +41 21 517 67 67</a:t>
            </a:r>
            <a:endParaRPr/>
          </a:p>
          <a:p>
            <a:pPr marL="0" marR="0" lvl="0" indent="0" algn="l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V name/function regular">
  <p:cSld name="CV name/function regular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 txBox="1">
            <a:spLocks noGrp="1"/>
          </p:cNvSpPr>
          <p:nvPr>
            <p:ph type="title"/>
          </p:nvPr>
        </p:nvSpPr>
        <p:spPr>
          <a:xfrm>
            <a:off x="560714" y="531099"/>
            <a:ext cx="8006400" cy="38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52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52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52"/>
          <p:cNvSpPr>
            <a:spLocks noGrp="1"/>
          </p:cNvSpPr>
          <p:nvPr>
            <p:ph type="pic" idx="2"/>
          </p:nvPr>
        </p:nvSpPr>
        <p:spPr>
          <a:xfrm>
            <a:off x="574675" y="1130300"/>
            <a:ext cx="2269133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52"/>
          <p:cNvSpPr txBox="1">
            <a:spLocks noGrp="1"/>
          </p:cNvSpPr>
          <p:nvPr>
            <p:ph type="body" idx="3"/>
          </p:nvPr>
        </p:nvSpPr>
        <p:spPr>
          <a:xfrm>
            <a:off x="574675" y="2858492"/>
            <a:ext cx="2268538" cy="777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0000" tIns="108000" rIns="180000" bIns="90000" anchor="t" anchorCtr="0">
            <a:spAutoFit/>
          </a:bodyPr>
          <a:lstStyle>
            <a:lvl1pPr marL="457200" lvl="0" indent="-22860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7142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3pPr>
            <a:lvl4pPr marL="1828800" lvl="3" indent="-22860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52"/>
          <p:cNvSpPr txBox="1">
            <a:spLocks noGrp="1"/>
          </p:cNvSpPr>
          <p:nvPr>
            <p:ph type="body" idx="4"/>
          </p:nvPr>
        </p:nvSpPr>
        <p:spPr>
          <a:xfrm>
            <a:off x="3130996" y="1100635"/>
            <a:ext cx="5435678" cy="348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marL="914400" lvl="1" indent="-298450" algn="l">
              <a:lnSpc>
                <a:spcPct val="10909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sz="1100"/>
            </a:lvl2pPr>
            <a:lvl3pPr marL="1371600" lvl="2" indent="-298450" algn="l">
              <a:lnSpc>
                <a:spcPct val="10909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sz="1100"/>
            </a:lvl3pPr>
            <a:lvl4pPr marL="1828800" lvl="3" indent="-298450" algn="l">
              <a:lnSpc>
                <a:spcPct val="10909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sz="1100"/>
            </a:lvl4pPr>
            <a:lvl5pPr marL="2286000" lvl="4" indent="-298450" algn="l">
              <a:lnSpc>
                <a:spcPct val="10909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sz="11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5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V quote regular">
  <p:cSld name="CV quote regular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 txBox="1">
            <a:spLocks noGrp="1"/>
          </p:cNvSpPr>
          <p:nvPr>
            <p:ph type="title"/>
          </p:nvPr>
        </p:nvSpPr>
        <p:spPr>
          <a:xfrm>
            <a:off x="560714" y="531099"/>
            <a:ext cx="8006400" cy="38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3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3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53"/>
          <p:cNvSpPr>
            <a:spLocks noGrp="1"/>
          </p:cNvSpPr>
          <p:nvPr>
            <p:ph type="pic" idx="2"/>
          </p:nvPr>
        </p:nvSpPr>
        <p:spPr>
          <a:xfrm>
            <a:off x="574675" y="1130300"/>
            <a:ext cx="2269133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53"/>
          <p:cNvSpPr txBox="1">
            <a:spLocks noGrp="1"/>
          </p:cNvSpPr>
          <p:nvPr>
            <p:ph type="body" idx="3"/>
          </p:nvPr>
        </p:nvSpPr>
        <p:spPr>
          <a:xfrm>
            <a:off x="574675" y="2858492"/>
            <a:ext cx="2268538" cy="1354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0000" tIns="108000" rIns="180000" bIns="90000" anchor="t" anchorCtr="0">
            <a:spAutoFit/>
          </a:bodyPr>
          <a:lstStyle>
            <a:lvl1pPr marL="457200" lvl="0" indent="-22860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7142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3pPr>
            <a:lvl4pPr marL="1828800" lvl="3" indent="-22860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53"/>
          <p:cNvSpPr txBox="1">
            <a:spLocks noGrp="1"/>
          </p:cNvSpPr>
          <p:nvPr>
            <p:ph type="body" idx="4"/>
          </p:nvPr>
        </p:nvSpPr>
        <p:spPr>
          <a:xfrm>
            <a:off x="3130996" y="1100635"/>
            <a:ext cx="5435678" cy="348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1pPr>
            <a:lvl2pPr marL="914400" lvl="1" indent="-298450" algn="l">
              <a:lnSpc>
                <a:spcPct val="10909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sz="1100"/>
            </a:lvl2pPr>
            <a:lvl3pPr marL="1371600" lvl="2" indent="-298450" algn="l">
              <a:lnSpc>
                <a:spcPct val="10909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sz="1100"/>
            </a:lvl3pPr>
            <a:lvl4pPr marL="1828800" lvl="3" indent="-298450" algn="l">
              <a:lnSpc>
                <a:spcPct val="10909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sz="1100"/>
            </a:lvl4pPr>
            <a:lvl5pPr marL="2286000" lvl="4" indent="-298450" algn="l">
              <a:lnSpc>
                <a:spcPct val="10909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sz="11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5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V name/function inverse">
  <p:cSld name="CV name/function inverse">
    <p:bg>
      <p:bgPr>
        <a:solidFill>
          <a:schemeClr val="dk2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4"/>
          <p:cNvSpPr txBox="1">
            <a:spLocks noGrp="1"/>
          </p:cNvSpPr>
          <p:nvPr>
            <p:ph type="title"/>
          </p:nvPr>
        </p:nvSpPr>
        <p:spPr>
          <a:xfrm>
            <a:off x="560714" y="531099"/>
            <a:ext cx="8006400" cy="38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4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4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54"/>
          <p:cNvSpPr>
            <a:spLocks noGrp="1"/>
          </p:cNvSpPr>
          <p:nvPr>
            <p:ph type="pic" idx="2"/>
          </p:nvPr>
        </p:nvSpPr>
        <p:spPr>
          <a:xfrm>
            <a:off x="574675" y="1130300"/>
            <a:ext cx="2269133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54"/>
          <p:cNvSpPr txBox="1">
            <a:spLocks noGrp="1"/>
          </p:cNvSpPr>
          <p:nvPr>
            <p:ph type="body" idx="3"/>
          </p:nvPr>
        </p:nvSpPr>
        <p:spPr>
          <a:xfrm>
            <a:off x="574675" y="2858492"/>
            <a:ext cx="2268538" cy="777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0000" tIns="108000" rIns="180000" bIns="90000" anchor="t" anchorCtr="0">
            <a:spAutoFit/>
          </a:bodyPr>
          <a:lstStyle>
            <a:lvl1pPr marL="457200" lvl="0" indent="-22860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7142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/>
            </a:lvl3pPr>
            <a:lvl4pPr marL="1828800" lvl="3" indent="-22860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54"/>
          <p:cNvSpPr txBox="1">
            <a:spLocks noGrp="1"/>
          </p:cNvSpPr>
          <p:nvPr>
            <p:ph type="body" idx="4"/>
          </p:nvPr>
        </p:nvSpPr>
        <p:spPr>
          <a:xfrm>
            <a:off x="3130996" y="1100635"/>
            <a:ext cx="5435678" cy="348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/>
            </a:lvl1pPr>
            <a:lvl2pPr marL="914400" lvl="1" indent="-298450" algn="l">
              <a:lnSpc>
                <a:spcPct val="10909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 sz="1100"/>
            </a:lvl2pPr>
            <a:lvl3pPr marL="1371600" lvl="2" indent="-298450" algn="l">
              <a:lnSpc>
                <a:spcPct val="10909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 sz="1100"/>
            </a:lvl3pPr>
            <a:lvl4pPr marL="1828800" lvl="3" indent="-298450" algn="l">
              <a:lnSpc>
                <a:spcPct val="10909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 sz="1100"/>
            </a:lvl4pPr>
            <a:lvl5pPr marL="2286000" lvl="4" indent="-298450" algn="l">
              <a:lnSpc>
                <a:spcPct val="10909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 sz="11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5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V quote inverse">
  <p:cSld name="CV quote inverse">
    <p:bg>
      <p:bgPr>
        <a:solidFill>
          <a:schemeClr val="dk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5"/>
          <p:cNvSpPr txBox="1">
            <a:spLocks noGrp="1"/>
          </p:cNvSpPr>
          <p:nvPr>
            <p:ph type="title"/>
          </p:nvPr>
        </p:nvSpPr>
        <p:spPr>
          <a:xfrm>
            <a:off x="560714" y="531099"/>
            <a:ext cx="8006400" cy="38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5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5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55"/>
          <p:cNvSpPr>
            <a:spLocks noGrp="1"/>
          </p:cNvSpPr>
          <p:nvPr>
            <p:ph type="pic" idx="2"/>
          </p:nvPr>
        </p:nvSpPr>
        <p:spPr>
          <a:xfrm>
            <a:off x="574675" y="1130300"/>
            <a:ext cx="2269133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55"/>
          <p:cNvSpPr txBox="1">
            <a:spLocks noGrp="1"/>
          </p:cNvSpPr>
          <p:nvPr>
            <p:ph type="body" idx="3"/>
          </p:nvPr>
        </p:nvSpPr>
        <p:spPr>
          <a:xfrm>
            <a:off x="574675" y="2858492"/>
            <a:ext cx="2268538" cy="1354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0000" tIns="108000" rIns="180000" bIns="90000" anchor="t" anchorCtr="0">
            <a:spAutoFit/>
          </a:bodyPr>
          <a:lstStyle>
            <a:lvl1pPr marL="457200" lvl="0" indent="-22860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7142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/>
            </a:lvl3pPr>
            <a:lvl4pPr marL="1828800" lvl="3" indent="-22860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55"/>
          <p:cNvSpPr txBox="1">
            <a:spLocks noGrp="1"/>
          </p:cNvSpPr>
          <p:nvPr>
            <p:ph type="body" idx="4"/>
          </p:nvPr>
        </p:nvSpPr>
        <p:spPr>
          <a:xfrm>
            <a:off x="3130996" y="1100635"/>
            <a:ext cx="5435678" cy="348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 sz="1100"/>
            </a:lvl1pPr>
            <a:lvl2pPr marL="914400" lvl="1" indent="-298450" algn="l">
              <a:lnSpc>
                <a:spcPct val="10909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 sz="1100"/>
            </a:lvl2pPr>
            <a:lvl3pPr marL="1371600" lvl="2" indent="-298450" algn="l">
              <a:lnSpc>
                <a:spcPct val="10909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 sz="1100"/>
            </a:lvl3pPr>
            <a:lvl4pPr marL="1828800" lvl="3" indent="-298450" algn="l">
              <a:lnSpc>
                <a:spcPct val="10909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 sz="1100"/>
            </a:lvl4pPr>
            <a:lvl5pPr marL="2286000" lvl="4" indent="-298450" algn="l">
              <a:lnSpc>
                <a:spcPct val="10909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 sz="11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5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raster regular 4x2">
  <p:cSld name="Team raster regular 4x2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"/>
          <p:cNvSpPr txBox="1">
            <a:spLocks noGrp="1"/>
          </p:cNvSpPr>
          <p:nvPr>
            <p:ph type="title"/>
          </p:nvPr>
        </p:nvSpPr>
        <p:spPr>
          <a:xfrm>
            <a:off x="560714" y="531099"/>
            <a:ext cx="8006400" cy="38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56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6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p56"/>
          <p:cNvSpPr>
            <a:spLocks noGrp="1"/>
          </p:cNvSpPr>
          <p:nvPr>
            <p:ph type="pic" idx="2"/>
          </p:nvPr>
        </p:nvSpPr>
        <p:spPr>
          <a:xfrm>
            <a:off x="574674" y="1130300"/>
            <a:ext cx="1890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Google Shape;363;p56"/>
          <p:cNvSpPr txBox="1">
            <a:spLocks noGrp="1"/>
          </p:cNvSpPr>
          <p:nvPr>
            <p:ph type="body" idx="3"/>
          </p:nvPr>
        </p:nvSpPr>
        <p:spPr>
          <a:xfrm>
            <a:off x="574674" y="2246300"/>
            <a:ext cx="1890000" cy="51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56"/>
          <p:cNvSpPr>
            <a:spLocks noGrp="1"/>
          </p:cNvSpPr>
          <p:nvPr>
            <p:ph type="pic" idx="4"/>
          </p:nvPr>
        </p:nvSpPr>
        <p:spPr>
          <a:xfrm>
            <a:off x="574674" y="2941200"/>
            <a:ext cx="1890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56"/>
          <p:cNvSpPr txBox="1">
            <a:spLocks noGrp="1"/>
          </p:cNvSpPr>
          <p:nvPr>
            <p:ph type="body" idx="5"/>
          </p:nvPr>
        </p:nvSpPr>
        <p:spPr>
          <a:xfrm>
            <a:off x="574674" y="4057200"/>
            <a:ext cx="1890000" cy="51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56"/>
          <p:cNvSpPr>
            <a:spLocks noGrp="1"/>
          </p:cNvSpPr>
          <p:nvPr>
            <p:ph type="pic" idx="6"/>
          </p:nvPr>
        </p:nvSpPr>
        <p:spPr>
          <a:xfrm>
            <a:off x="2608674" y="1130300"/>
            <a:ext cx="1890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56"/>
          <p:cNvSpPr txBox="1">
            <a:spLocks noGrp="1"/>
          </p:cNvSpPr>
          <p:nvPr>
            <p:ph type="body" idx="7"/>
          </p:nvPr>
        </p:nvSpPr>
        <p:spPr>
          <a:xfrm>
            <a:off x="2608674" y="2246300"/>
            <a:ext cx="1890000" cy="51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56"/>
          <p:cNvSpPr>
            <a:spLocks noGrp="1"/>
          </p:cNvSpPr>
          <p:nvPr>
            <p:ph type="pic" idx="8"/>
          </p:nvPr>
        </p:nvSpPr>
        <p:spPr>
          <a:xfrm>
            <a:off x="2608674" y="2941200"/>
            <a:ext cx="1890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56"/>
          <p:cNvSpPr txBox="1">
            <a:spLocks noGrp="1"/>
          </p:cNvSpPr>
          <p:nvPr>
            <p:ph type="body" idx="9"/>
          </p:nvPr>
        </p:nvSpPr>
        <p:spPr>
          <a:xfrm>
            <a:off x="2608674" y="4057200"/>
            <a:ext cx="1890000" cy="51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56"/>
          <p:cNvSpPr>
            <a:spLocks noGrp="1"/>
          </p:cNvSpPr>
          <p:nvPr>
            <p:ph type="pic" idx="13"/>
          </p:nvPr>
        </p:nvSpPr>
        <p:spPr>
          <a:xfrm>
            <a:off x="4642674" y="1130300"/>
            <a:ext cx="1890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56"/>
          <p:cNvSpPr txBox="1">
            <a:spLocks noGrp="1"/>
          </p:cNvSpPr>
          <p:nvPr>
            <p:ph type="body" idx="14"/>
          </p:nvPr>
        </p:nvSpPr>
        <p:spPr>
          <a:xfrm>
            <a:off x="4642674" y="2246300"/>
            <a:ext cx="1890000" cy="51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56"/>
          <p:cNvSpPr>
            <a:spLocks noGrp="1"/>
          </p:cNvSpPr>
          <p:nvPr>
            <p:ph type="pic" idx="15"/>
          </p:nvPr>
        </p:nvSpPr>
        <p:spPr>
          <a:xfrm>
            <a:off x="4642674" y="2941200"/>
            <a:ext cx="1890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Google Shape;373;p56"/>
          <p:cNvSpPr txBox="1">
            <a:spLocks noGrp="1"/>
          </p:cNvSpPr>
          <p:nvPr>
            <p:ph type="body" idx="16"/>
          </p:nvPr>
        </p:nvSpPr>
        <p:spPr>
          <a:xfrm>
            <a:off x="4642674" y="4057200"/>
            <a:ext cx="1890000" cy="51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56"/>
          <p:cNvSpPr>
            <a:spLocks noGrp="1"/>
          </p:cNvSpPr>
          <p:nvPr>
            <p:ph type="pic" idx="17"/>
          </p:nvPr>
        </p:nvSpPr>
        <p:spPr>
          <a:xfrm>
            <a:off x="6676674" y="1130300"/>
            <a:ext cx="1890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Google Shape;375;p56"/>
          <p:cNvSpPr txBox="1">
            <a:spLocks noGrp="1"/>
          </p:cNvSpPr>
          <p:nvPr>
            <p:ph type="body" idx="18"/>
          </p:nvPr>
        </p:nvSpPr>
        <p:spPr>
          <a:xfrm>
            <a:off x="6676674" y="2246300"/>
            <a:ext cx="1890000" cy="51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56"/>
          <p:cNvSpPr>
            <a:spLocks noGrp="1"/>
          </p:cNvSpPr>
          <p:nvPr>
            <p:ph type="pic" idx="19"/>
          </p:nvPr>
        </p:nvSpPr>
        <p:spPr>
          <a:xfrm>
            <a:off x="6676674" y="2941200"/>
            <a:ext cx="1890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Google Shape;377;p56"/>
          <p:cNvSpPr txBox="1">
            <a:spLocks noGrp="1"/>
          </p:cNvSpPr>
          <p:nvPr>
            <p:ph type="body" idx="20"/>
          </p:nvPr>
        </p:nvSpPr>
        <p:spPr>
          <a:xfrm>
            <a:off x="6676674" y="4057200"/>
            <a:ext cx="1890000" cy="51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raster regular 4x3">
  <p:cSld name="Team raster regular 4x3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7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57"/>
          <p:cNvSpPr>
            <a:spLocks noGrp="1"/>
          </p:cNvSpPr>
          <p:nvPr>
            <p:ph type="pic" idx="2"/>
          </p:nvPr>
        </p:nvSpPr>
        <p:spPr>
          <a:xfrm>
            <a:off x="574674" y="818044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Google Shape;382;p57"/>
          <p:cNvSpPr>
            <a:spLocks noGrp="1"/>
          </p:cNvSpPr>
          <p:nvPr>
            <p:ph type="pic" idx="3"/>
          </p:nvPr>
        </p:nvSpPr>
        <p:spPr>
          <a:xfrm>
            <a:off x="2608674" y="818044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57"/>
          <p:cNvSpPr>
            <a:spLocks noGrp="1"/>
          </p:cNvSpPr>
          <p:nvPr>
            <p:ph type="pic" idx="4"/>
          </p:nvPr>
        </p:nvSpPr>
        <p:spPr>
          <a:xfrm>
            <a:off x="4642674" y="818044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57"/>
          <p:cNvSpPr>
            <a:spLocks noGrp="1"/>
          </p:cNvSpPr>
          <p:nvPr>
            <p:ph type="pic" idx="5"/>
          </p:nvPr>
        </p:nvSpPr>
        <p:spPr>
          <a:xfrm>
            <a:off x="6676674" y="818044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57"/>
          <p:cNvSpPr>
            <a:spLocks noGrp="1"/>
          </p:cNvSpPr>
          <p:nvPr>
            <p:ph type="pic" idx="6"/>
          </p:nvPr>
        </p:nvSpPr>
        <p:spPr>
          <a:xfrm>
            <a:off x="574674" y="2245806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57"/>
          <p:cNvSpPr>
            <a:spLocks noGrp="1"/>
          </p:cNvSpPr>
          <p:nvPr>
            <p:ph type="pic" idx="7"/>
          </p:nvPr>
        </p:nvSpPr>
        <p:spPr>
          <a:xfrm>
            <a:off x="2608674" y="2245806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57"/>
          <p:cNvSpPr>
            <a:spLocks noGrp="1"/>
          </p:cNvSpPr>
          <p:nvPr>
            <p:ph type="pic" idx="8"/>
          </p:nvPr>
        </p:nvSpPr>
        <p:spPr>
          <a:xfrm>
            <a:off x="4642674" y="2245806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Google Shape;388;p57"/>
          <p:cNvSpPr>
            <a:spLocks noGrp="1"/>
          </p:cNvSpPr>
          <p:nvPr>
            <p:ph type="pic" idx="9"/>
          </p:nvPr>
        </p:nvSpPr>
        <p:spPr>
          <a:xfrm>
            <a:off x="6676674" y="2245806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Google Shape;389;p57"/>
          <p:cNvSpPr>
            <a:spLocks noGrp="1"/>
          </p:cNvSpPr>
          <p:nvPr>
            <p:ph type="pic" idx="13"/>
          </p:nvPr>
        </p:nvSpPr>
        <p:spPr>
          <a:xfrm>
            <a:off x="2608674" y="3685823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0" name="Google Shape;390;p57"/>
          <p:cNvSpPr>
            <a:spLocks noGrp="1"/>
          </p:cNvSpPr>
          <p:nvPr>
            <p:ph type="pic" idx="14"/>
          </p:nvPr>
        </p:nvSpPr>
        <p:spPr>
          <a:xfrm>
            <a:off x="4642674" y="3685823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1" name="Google Shape;391;p57"/>
          <p:cNvSpPr>
            <a:spLocks noGrp="1"/>
          </p:cNvSpPr>
          <p:nvPr>
            <p:ph type="pic" idx="15"/>
          </p:nvPr>
        </p:nvSpPr>
        <p:spPr>
          <a:xfrm>
            <a:off x="6676674" y="3685823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Google Shape;392;p57"/>
          <p:cNvSpPr>
            <a:spLocks noGrp="1"/>
          </p:cNvSpPr>
          <p:nvPr>
            <p:ph type="pic" idx="16"/>
          </p:nvPr>
        </p:nvSpPr>
        <p:spPr>
          <a:xfrm>
            <a:off x="574674" y="3685823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3" name="Google Shape;393;p57"/>
          <p:cNvSpPr txBox="1"/>
          <p:nvPr/>
        </p:nvSpPr>
        <p:spPr>
          <a:xfrm>
            <a:off x="574674" y="4609587"/>
            <a:ext cx="1890000" cy="36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Calibri"/>
              <a:buNone/>
            </a:pP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394" name="Google Shape;394;p57"/>
          <p:cNvSpPr txBox="1"/>
          <p:nvPr/>
        </p:nvSpPr>
        <p:spPr>
          <a:xfrm>
            <a:off x="2608674" y="4609587"/>
            <a:ext cx="1890000" cy="36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Calibri"/>
              <a:buNone/>
            </a:pP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395" name="Google Shape;395;p57"/>
          <p:cNvSpPr txBox="1"/>
          <p:nvPr/>
        </p:nvSpPr>
        <p:spPr>
          <a:xfrm>
            <a:off x="4642674" y="4609587"/>
            <a:ext cx="1890000" cy="36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Calibri"/>
              <a:buNone/>
            </a:pP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396" name="Google Shape;396;p57"/>
          <p:cNvSpPr txBox="1"/>
          <p:nvPr/>
        </p:nvSpPr>
        <p:spPr>
          <a:xfrm>
            <a:off x="6676674" y="4609587"/>
            <a:ext cx="1890000" cy="36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Calibri"/>
              <a:buNone/>
            </a:pP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397" name="Google Shape;397;p57"/>
          <p:cNvSpPr txBox="1"/>
          <p:nvPr/>
        </p:nvSpPr>
        <p:spPr>
          <a:xfrm>
            <a:off x="574674" y="3169568"/>
            <a:ext cx="1890000" cy="36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Calibri"/>
              <a:buNone/>
            </a:pP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398" name="Google Shape;398;p57"/>
          <p:cNvSpPr txBox="1"/>
          <p:nvPr/>
        </p:nvSpPr>
        <p:spPr>
          <a:xfrm>
            <a:off x="2608674" y="3169568"/>
            <a:ext cx="1890000" cy="36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Calibri"/>
              <a:buNone/>
            </a:pP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399" name="Google Shape;399;p57"/>
          <p:cNvSpPr txBox="1"/>
          <p:nvPr/>
        </p:nvSpPr>
        <p:spPr>
          <a:xfrm>
            <a:off x="4642674" y="3169568"/>
            <a:ext cx="1890000" cy="36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Calibri"/>
              <a:buNone/>
            </a:pP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400" name="Google Shape;400;p57"/>
          <p:cNvSpPr txBox="1"/>
          <p:nvPr/>
        </p:nvSpPr>
        <p:spPr>
          <a:xfrm>
            <a:off x="6676674" y="3169568"/>
            <a:ext cx="1890000" cy="36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Calibri"/>
              <a:buNone/>
            </a:pP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401" name="Google Shape;401;p57"/>
          <p:cNvSpPr txBox="1"/>
          <p:nvPr/>
        </p:nvSpPr>
        <p:spPr>
          <a:xfrm>
            <a:off x="574674" y="1741806"/>
            <a:ext cx="1890000" cy="36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Calibri"/>
              <a:buNone/>
            </a:pP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402" name="Google Shape;402;p57"/>
          <p:cNvSpPr txBox="1"/>
          <p:nvPr/>
        </p:nvSpPr>
        <p:spPr>
          <a:xfrm>
            <a:off x="2608674" y="1741806"/>
            <a:ext cx="1890000" cy="36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Calibri"/>
              <a:buNone/>
            </a:pP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403" name="Google Shape;403;p57"/>
          <p:cNvSpPr txBox="1"/>
          <p:nvPr/>
        </p:nvSpPr>
        <p:spPr>
          <a:xfrm>
            <a:off x="4642674" y="1741806"/>
            <a:ext cx="1890000" cy="36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Calibri"/>
              <a:buNone/>
            </a:pP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404" name="Google Shape;404;p57"/>
          <p:cNvSpPr txBox="1"/>
          <p:nvPr/>
        </p:nvSpPr>
        <p:spPr>
          <a:xfrm>
            <a:off x="6676674" y="1741806"/>
            <a:ext cx="1890000" cy="360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Calibri"/>
              <a:buNone/>
            </a:pP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 i="0" u="none" strike="noStrike" cap="non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405" name="Google Shape;405;p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s">
  <p:cSld name="Contents">
    <p:bg>
      <p:bgPr>
        <a:solidFill>
          <a:schemeClr val="dk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1166401" y="531099"/>
            <a:ext cx="7390800" cy="52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1166399" y="1286032"/>
            <a:ext cx="73944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  <a:defRPr sz="2200"/>
            </a:lvl1pPr>
            <a:lvl2pPr marL="914400" lvl="1" indent="-22860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/>
            </a:lvl2pPr>
            <a:lvl3pPr marL="1371600" lvl="2" indent="-22860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/>
            </a:lvl3pPr>
            <a:lvl4pPr marL="1828800" lvl="3" indent="-22860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/>
            </a:lvl4pPr>
            <a:lvl5pPr marL="2286000" lvl="4" indent="-22860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2"/>
          </p:nvPr>
        </p:nvSpPr>
        <p:spPr>
          <a:xfrm>
            <a:off x="574675" y="1286032"/>
            <a:ext cx="468933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  <a:defRPr sz="2200"/>
            </a:lvl1pPr>
            <a:lvl2pPr marL="914400" lvl="1" indent="-22860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/>
            </a:lvl2pPr>
            <a:lvl3pPr marL="1371600" lvl="2" indent="-22860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/>
            </a:lvl3pPr>
            <a:lvl4pPr marL="1828800" lvl="3" indent="-22860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/>
            </a:lvl4pPr>
            <a:lvl5pPr marL="2286000" lvl="4" indent="-228600" algn="l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raster inverse 4x2">
  <p:cSld name="Team raster inverse 4x2">
    <p:bg>
      <p:bgPr>
        <a:solidFill>
          <a:schemeClr val="dk2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8"/>
          <p:cNvSpPr txBox="1">
            <a:spLocks noGrp="1"/>
          </p:cNvSpPr>
          <p:nvPr>
            <p:ph type="title"/>
          </p:nvPr>
        </p:nvSpPr>
        <p:spPr>
          <a:xfrm>
            <a:off x="560714" y="531099"/>
            <a:ext cx="8006400" cy="38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58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58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58"/>
          <p:cNvSpPr>
            <a:spLocks noGrp="1"/>
          </p:cNvSpPr>
          <p:nvPr>
            <p:ph type="pic" idx="2"/>
          </p:nvPr>
        </p:nvSpPr>
        <p:spPr>
          <a:xfrm>
            <a:off x="574674" y="1130300"/>
            <a:ext cx="1890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" name="Google Shape;411;p58"/>
          <p:cNvSpPr txBox="1">
            <a:spLocks noGrp="1"/>
          </p:cNvSpPr>
          <p:nvPr>
            <p:ph type="body" idx="3"/>
          </p:nvPr>
        </p:nvSpPr>
        <p:spPr>
          <a:xfrm>
            <a:off x="574674" y="2246300"/>
            <a:ext cx="1890000" cy="51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58"/>
          <p:cNvSpPr>
            <a:spLocks noGrp="1"/>
          </p:cNvSpPr>
          <p:nvPr>
            <p:ph type="pic" idx="4"/>
          </p:nvPr>
        </p:nvSpPr>
        <p:spPr>
          <a:xfrm>
            <a:off x="574674" y="2941200"/>
            <a:ext cx="1890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3" name="Google Shape;413;p58"/>
          <p:cNvSpPr txBox="1">
            <a:spLocks noGrp="1"/>
          </p:cNvSpPr>
          <p:nvPr>
            <p:ph type="body" idx="5"/>
          </p:nvPr>
        </p:nvSpPr>
        <p:spPr>
          <a:xfrm>
            <a:off x="574674" y="4057200"/>
            <a:ext cx="1890000" cy="51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58"/>
          <p:cNvSpPr>
            <a:spLocks noGrp="1"/>
          </p:cNvSpPr>
          <p:nvPr>
            <p:ph type="pic" idx="6"/>
          </p:nvPr>
        </p:nvSpPr>
        <p:spPr>
          <a:xfrm>
            <a:off x="2608674" y="1130300"/>
            <a:ext cx="1890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5" name="Google Shape;415;p58"/>
          <p:cNvSpPr txBox="1">
            <a:spLocks noGrp="1"/>
          </p:cNvSpPr>
          <p:nvPr>
            <p:ph type="body" idx="7"/>
          </p:nvPr>
        </p:nvSpPr>
        <p:spPr>
          <a:xfrm>
            <a:off x="2608674" y="2246300"/>
            <a:ext cx="1890000" cy="51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6" name="Google Shape;416;p58"/>
          <p:cNvSpPr>
            <a:spLocks noGrp="1"/>
          </p:cNvSpPr>
          <p:nvPr>
            <p:ph type="pic" idx="8"/>
          </p:nvPr>
        </p:nvSpPr>
        <p:spPr>
          <a:xfrm>
            <a:off x="2608674" y="2941200"/>
            <a:ext cx="1890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58"/>
          <p:cNvSpPr txBox="1">
            <a:spLocks noGrp="1"/>
          </p:cNvSpPr>
          <p:nvPr>
            <p:ph type="body" idx="9"/>
          </p:nvPr>
        </p:nvSpPr>
        <p:spPr>
          <a:xfrm>
            <a:off x="2608674" y="4057200"/>
            <a:ext cx="1890000" cy="51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58"/>
          <p:cNvSpPr>
            <a:spLocks noGrp="1"/>
          </p:cNvSpPr>
          <p:nvPr>
            <p:ph type="pic" idx="13"/>
          </p:nvPr>
        </p:nvSpPr>
        <p:spPr>
          <a:xfrm>
            <a:off x="4642674" y="1130300"/>
            <a:ext cx="1890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58"/>
          <p:cNvSpPr txBox="1">
            <a:spLocks noGrp="1"/>
          </p:cNvSpPr>
          <p:nvPr>
            <p:ph type="body" idx="14"/>
          </p:nvPr>
        </p:nvSpPr>
        <p:spPr>
          <a:xfrm>
            <a:off x="4642674" y="2246300"/>
            <a:ext cx="1890000" cy="51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0" name="Google Shape;420;p58"/>
          <p:cNvSpPr>
            <a:spLocks noGrp="1"/>
          </p:cNvSpPr>
          <p:nvPr>
            <p:ph type="pic" idx="15"/>
          </p:nvPr>
        </p:nvSpPr>
        <p:spPr>
          <a:xfrm>
            <a:off x="4642674" y="2941200"/>
            <a:ext cx="1890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58"/>
          <p:cNvSpPr txBox="1">
            <a:spLocks noGrp="1"/>
          </p:cNvSpPr>
          <p:nvPr>
            <p:ph type="body" idx="16"/>
          </p:nvPr>
        </p:nvSpPr>
        <p:spPr>
          <a:xfrm>
            <a:off x="4642674" y="4057200"/>
            <a:ext cx="1890000" cy="51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marR="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58"/>
          <p:cNvSpPr>
            <a:spLocks noGrp="1"/>
          </p:cNvSpPr>
          <p:nvPr>
            <p:ph type="pic" idx="17"/>
          </p:nvPr>
        </p:nvSpPr>
        <p:spPr>
          <a:xfrm>
            <a:off x="6676674" y="1130300"/>
            <a:ext cx="1890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58"/>
          <p:cNvSpPr txBox="1">
            <a:spLocks noGrp="1"/>
          </p:cNvSpPr>
          <p:nvPr>
            <p:ph type="body" idx="18"/>
          </p:nvPr>
        </p:nvSpPr>
        <p:spPr>
          <a:xfrm>
            <a:off x="6676674" y="2246300"/>
            <a:ext cx="1890000" cy="51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58"/>
          <p:cNvSpPr>
            <a:spLocks noGrp="1"/>
          </p:cNvSpPr>
          <p:nvPr>
            <p:ph type="pic" idx="19"/>
          </p:nvPr>
        </p:nvSpPr>
        <p:spPr>
          <a:xfrm>
            <a:off x="6676674" y="2941200"/>
            <a:ext cx="1890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58"/>
          <p:cNvSpPr txBox="1">
            <a:spLocks noGrp="1"/>
          </p:cNvSpPr>
          <p:nvPr>
            <p:ph type="body" idx="20"/>
          </p:nvPr>
        </p:nvSpPr>
        <p:spPr>
          <a:xfrm>
            <a:off x="6676674" y="4057200"/>
            <a:ext cx="1890000" cy="51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90000" rIns="108000" bIns="9000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raster inverse 4x3">
  <p:cSld name="Team raster inverse 4x3">
    <p:bg>
      <p:bgPr>
        <a:solidFill>
          <a:schemeClr val="dk2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9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59"/>
          <p:cNvSpPr>
            <a:spLocks noGrp="1"/>
          </p:cNvSpPr>
          <p:nvPr>
            <p:ph type="pic" idx="2"/>
          </p:nvPr>
        </p:nvSpPr>
        <p:spPr>
          <a:xfrm>
            <a:off x="574674" y="818044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0" name="Google Shape;430;p59"/>
          <p:cNvSpPr>
            <a:spLocks noGrp="1"/>
          </p:cNvSpPr>
          <p:nvPr>
            <p:ph type="pic" idx="3"/>
          </p:nvPr>
        </p:nvSpPr>
        <p:spPr>
          <a:xfrm>
            <a:off x="2608674" y="818044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59"/>
          <p:cNvSpPr>
            <a:spLocks noGrp="1"/>
          </p:cNvSpPr>
          <p:nvPr>
            <p:ph type="pic" idx="4"/>
          </p:nvPr>
        </p:nvSpPr>
        <p:spPr>
          <a:xfrm>
            <a:off x="4642674" y="818044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2" name="Google Shape;432;p59"/>
          <p:cNvSpPr>
            <a:spLocks noGrp="1"/>
          </p:cNvSpPr>
          <p:nvPr>
            <p:ph type="pic" idx="5"/>
          </p:nvPr>
        </p:nvSpPr>
        <p:spPr>
          <a:xfrm>
            <a:off x="6676674" y="818044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3" name="Google Shape;433;p59"/>
          <p:cNvSpPr>
            <a:spLocks noGrp="1"/>
          </p:cNvSpPr>
          <p:nvPr>
            <p:ph type="pic" idx="6"/>
          </p:nvPr>
        </p:nvSpPr>
        <p:spPr>
          <a:xfrm>
            <a:off x="574674" y="2245806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4" name="Google Shape;434;p59"/>
          <p:cNvSpPr>
            <a:spLocks noGrp="1"/>
          </p:cNvSpPr>
          <p:nvPr>
            <p:ph type="pic" idx="7"/>
          </p:nvPr>
        </p:nvSpPr>
        <p:spPr>
          <a:xfrm>
            <a:off x="2608674" y="2245806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5" name="Google Shape;435;p59"/>
          <p:cNvSpPr>
            <a:spLocks noGrp="1"/>
          </p:cNvSpPr>
          <p:nvPr>
            <p:ph type="pic" idx="8"/>
          </p:nvPr>
        </p:nvSpPr>
        <p:spPr>
          <a:xfrm>
            <a:off x="4642674" y="2245806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6" name="Google Shape;436;p59"/>
          <p:cNvSpPr>
            <a:spLocks noGrp="1"/>
          </p:cNvSpPr>
          <p:nvPr>
            <p:ph type="pic" idx="9"/>
          </p:nvPr>
        </p:nvSpPr>
        <p:spPr>
          <a:xfrm>
            <a:off x="6676674" y="2245806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Google Shape;437;p59"/>
          <p:cNvSpPr>
            <a:spLocks noGrp="1"/>
          </p:cNvSpPr>
          <p:nvPr>
            <p:ph type="pic" idx="13"/>
          </p:nvPr>
        </p:nvSpPr>
        <p:spPr>
          <a:xfrm>
            <a:off x="2608674" y="3685823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Google Shape;438;p59"/>
          <p:cNvSpPr>
            <a:spLocks noGrp="1"/>
          </p:cNvSpPr>
          <p:nvPr>
            <p:ph type="pic" idx="14"/>
          </p:nvPr>
        </p:nvSpPr>
        <p:spPr>
          <a:xfrm>
            <a:off x="4642674" y="3685823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9" name="Google Shape;439;p59"/>
          <p:cNvSpPr>
            <a:spLocks noGrp="1"/>
          </p:cNvSpPr>
          <p:nvPr>
            <p:ph type="pic" idx="15"/>
          </p:nvPr>
        </p:nvSpPr>
        <p:spPr>
          <a:xfrm>
            <a:off x="6676674" y="3685823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Google Shape;440;p59"/>
          <p:cNvSpPr>
            <a:spLocks noGrp="1"/>
          </p:cNvSpPr>
          <p:nvPr>
            <p:ph type="pic" idx="16"/>
          </p:nvPr>
        </p:nvSpPr>
        <p:spPr>
          <a:xfrm>
            <a:off x="574674" y="3685823"/>
            <a:ext cx="1890000" cy="9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59"/>
          <p:cNvSpPr txBox="1"/>
          <p:nvPr/>
        </p:nvSpPr>
        <p:spPr>
          <a:xfrm>
            <a:off x="574674" y="4609587"/>
            <a:ext cx="189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442" name="Google Shape;442;p59"/>
          <p:cNvSpPr txBox="1"/>
          <p:nvPr/>
        </p:nvSpPr>
        <p:spPr>
          <a:xfrm>
            <a:off x="2608674" y="4609587"/>
            <a:ext cx="189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443" name="Google Shape;443;p59"/>
          <p:cNvSpPr txBox="1"/>
          <p:nvPr/>
        </p:nvSpPr>
        <p:spPr>
          <a:xfrm>
            <a:off x="4642674" y="4609587"/>
            <a:ext cx="189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444" name="Google Shape;444;p59"/>
          <p:cNvSpPr txBox="1"/>
          <p:nvPr/>
        </p:nvSpPr>
        <p:spPr>
          <a:xfrm>
            <a:off x="6676674" y="4609587"/>
            <a:ext cx="189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445" name="Google Shape;445;p59"/>
          <p:cNvSpPr txBox="1"/>
          <p:nvPr/>
        </p:nvSpPr>
        <p:spPr>
          <a:xfrm>
            <a:off x="574674" y="3169568"/>
            <a:ext cx="189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446" name="Google Shape;446;p59"/>
          <p:cNvSpPr txBox="1"/>
          <p:nvPr/>
        </p:nvSpPr>
        <p:spPr>
          <a:xfrm>
            <a:off x="2608674" y="3169568"/>
            <a:ext cx="189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447" name="Google Shape;447;p59"/>
          <p:cNvSpPr txBox="1"/>
          <p:nvPr/>
        </p:nvSpPr>
        <p:spPr>
          <a:xfrm>
            <a:off x="4642674" y="3169568"/>
            <a:ext cx="189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448" name="Google Shape;448;p59"/>
          <p:cNvSpPr txBox="1"/>
          <p:nvPr/>
        </p:nvSpPr>
        <p:spPr>
          <a:xfrm>
            <a:off x="6676674" y="3169568"/>
            <a:ext cx="189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449" name="Google Shape;449;p59"/>
          <p:cNvSpPr txBox="1"/>
          <p:nvPr/>
        </p:nvSpPr>
        <p:spPr>
          <a:xfrm>
            <a:off x="574674" y="1741806"/>
            <a:ext cx="189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450" name="Google Shape;450;p59"/>
          <p:cNvSpPr txBox="1"/>
          <p:nvPr/>
        </p:nvSpPr>
        <p:spPr>
          <a:xfrm>
            <a:off x="2608674" y="1741806"/>
            <a:ext cx="189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451" name="Google Shape;451;p59"/>
          <p:cNvSpPr txBox="1"/>
          <p:nvPr/>
        </p:nvSpPr>
        <p:spPr>
          <a:xfrm>
            <a:off x="4642674" y="1741806"/>
            <a:ext cx="189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452" name="Google Shape;452;p59"/>
          <p:cNvSpPr txBox="1"/>
          <p:nvPr/>
        </p:nvSpPr>
        <p:spPr>
          <a:xfrm>
            <a:off x="6676674" y="1741806"/>
            <a:ext cx="189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28800" rIns="108000" bIns="90000" anchor="t" anchorCtr="0">
            <a:noAutofit/>
          </a:bodyPr>
          <a:lstStyle/>
          <a:p>
            <a:pPr marL="0" marR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(bold)</a:t>
            </a:r>
            <a:b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1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(regular)</a:t>
            </a:r>
            <a:endParaRPr/>
          </a:p>
        </p:txBody>
      </p:sp>
      <p:sp>
        <p:nvSpPr>
          <p:cNvPr id="453" name="Google Shape;453;p5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title">
  <p:cSld name="Cover with title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0"/>
          <p:cNvSpPr>
            <a:spLocks noGrp="1"/>
          </p:cNvSpPr>
          <p:nvPr>
            <p:ph type="pic" idx="2"/>
          </p:nvPr>
        </p:nvSpPr>
        <p:spPr>
          <a:xfrm>
            <a:off x="574675" y="572399"/>
            <a:ext cx="7993062" cy="4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6" name="Google Shape;456;p60"/>
          <p:cNvSpPr txBox="1">
            <a:spLocks noGrp="1"/>
          </p:cNvSpPr>
          <p:nvPr>
            <p:ph type="title"/>
          </p:nvPr>
        </p:nvSpPr>
        <p:spPr>
          <a:xfrm>
            <a:off x="574674" y="3925166"/>
            <a:ext cx="7993063" cy="662709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288000" tIns="144000" rIns="288000" bIns="144000" anchor="b" anchorCtr="0">
            <a:spAutoFit/>
          </a:bodyPr>
          <a:lstStyle>
            <a:lvl1pPr lvl="0" algn="r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60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60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9" name="Google Shape;459;p6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quote">
  <p:cSld name="Cover with quote">
    <p:bg>
      <p:bgPr>
        <a:solidFill>
          <a:schemeClr val="lt1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1"/>
          <p:cNvSpPr>
            <a:spLocks noGrp="1"/>
          </p:cNvSpPr>
          <p:nvPr>
            <p:ph type="pic" idx="2"/>
          </p:nvPr>
        </p:nvSpPr>
        <p:spPr>
          <a:xfrm>
            <a:off x="574675" y="572399"/>
            <a:ext cx="7993062" cy="4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2" name="Google Shape;462;p61"/>
          <p:cNvSpPr txBox="1">
            <a:spLocks noGrp="1"/>
          </p:cNvSpPr>
          <p:nvPr>
            <p:ph type="title"/>
          </p:nvPr>
        </p:nvSpPr>
        <p:spPr>
          <a:xfrm>
            <a:off x="574675" y="572399"/>
            <a:ext cx="7992000" cy="53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144000" rIns="288000" bIns="72000" anchor="t" anchorCtr="0">
            <a:spAutoFit/>
          </a:bodyPr>
          <a:lstStyle>
            <a:lvl1pPr lvl="0" algn="r">
              <a:lnSpc>
                <a:spcPct val="10869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  <a:defRPr sz="23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61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1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61"/>
          <p:cNvSpPr txBox="1">
            <a:spLocks noGrp="1"/>
          </p:cNvSpPr>
          <p:nvPr>
            <p:ph type="body" idx="3"/>
          </p:nvPr>
        </p:nvSpPr>
        <p:spPr>
          <a:xfrm>
            <a:off x="4714953" y="1115033"/>
            <a:ext cx="3851722" cy="28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88000" bIns="0" anchor="t" anchorCtr="0">
            <a:spAutoFit/>
          </a:bodyPr>
          <a:lstStyle>
            <a:lvl1pPr marL="457200" lvl="0" indent="-22860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marL="914400" lvl="1" indent="-34290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2pPr>
            <a:lvl3pPr marL="1371600" lvl="2" indent="-34290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3pPr>
            <a:lvl4pPr marL="1828800" lvl="3" indent="-34290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4pPr>
            <a:lvl5pPr marL="2286000" lvl="4" indent="-34290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6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description">
  <p:cSld name="Case description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2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62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62"/>
          <p:cNvSpPr>
            <a:spLocks noGrp="1"/>
          </p:cNvSpPr>
          <p:nvPr>
            <p:ph type="pic" idx="2"/>
          </p:nvPr>
        </p:nvSpPr>
        <p:spPr>
          <a:xfrm>
            <a:off x="5507999" y="572400"/>
            <a:ext cx="3060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Google Shape;471;p62"/>
          <p:cNvSpPr txBox="1">
            <a:spLocks noGrp="1"/>
          </p:cNvSpPr>
          <p:nvPr>
            <p:ph type="body" idx="3"/>
          </p:nvPr>
        </p:nvSpPr>
        <p:spPr>
          <a:xfrm>
            <a:off x="574675" y="572400"/>
            <a:ext cx="4752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72000" rIns="144000" bIns="7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−"/>
              <a:defRPr sz="1400" b="1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−"/>
              <a:defRPr sz="1400" b="1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−"/>
              <a:defRPr sz="1400" b="1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−"/>
              <a:defRPr sz="1400" b="1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62"/>
          <p:cNvSpPr txBox="1">
            <a:spLocks noGrp="1"/>
          </p:cNvSpPr>
          <p:nvPr>
            <p:ph type="body" idx="4"/>
          </p:nvPr>
        </p:nvSpPr>
        <p:spPr>
          <a:xfrm>
            <a:off x="574674" y="932400"/>
            <a:ext cx="4752000" cy="11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44000" tIns="72000" rIns="144000" bIns="72000" anchor="t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2pPr>
            <a:lvl3pPr marL="1371600" lvl="2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3pPr>
            <a:lvl4pPr marL="1828800" lvl="3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4pPr>
            <a:lvl5pPr marL="2286000" lvl="4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3" name="Google Shape;473;p62"/>
          <p:cNvSpPr txBox="1">
            <a:spLocks noGrp="1"/>
          </p:cNvSpPr>
          <p:nvPr>
            <p:ph type="body" idx="5"/>
          </p:nvPr>
        </p:nvSpPr>
        <p:spPr>
          <a:xfrm>
            <a:off x="574675" y="2280274"/>
            <a:ext cx="4752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000" tIns="72000" rIns="144000" bIns="7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−"/>
              <a:defRPr sz="1400" b="1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−"/>
              <a:defRPr sz="1400" b="1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−"/>
              <a:defRPr sz="1400" b="1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−"/>
              <a:defRPr sz="1400" b="1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62"/>
          <p:cNvSpPr txBox="1">
            <a:spLocks noGrp="1"/>
          </p:cNvSpPr>
          <p:nvPr>
            <p:ph type="body" idx="6"/>
          </p:nvPr>
        </p:nvSpPr>
        <p:spPr>
          <a:xfrm>
            <a:off x="574674" y="2640274"/>
            <a:ext cx="4752000" cy="194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44000" tIns="72000" rIns="144000" bIns="72000" anchor="t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2pPr>
            <a:lvl3pPr marL="1371600" lvl="2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3pPr>
            <a:lvl4pPr marL="1828800" lvl="3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4pPr>
            <a:lvl5pPr marL="2286000" lvl="4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5" name="Google Shape;475;p62"/>
          <p:cNvSpPr txBox="1">
            <a:spLocks noGrp="1"/>
          </p:cNvSpPr>
          <p:nvPr>
            <p:ph type="body" idx="7"/>
          </p:nvPr>
        </p:nvSpPr>
        <p:spPr>
          <a:xfrm>
            <a:off x="5508000" y="1591200"/>
            <a:ext cx="3060000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44000" tIns="72000" rIns="144000" bIns="7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−"/>
              <a:defRPr sz="1400" b="1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−"/>
              <a:defRPr sz="1400" b="1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−"/>
              <a:defRPr sz="1400" b="1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−"/>
              <a:defRPr sz="1400" b="1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6" name="Google Shape;476;p62"/>
          <p:cNvSpPr txBox="1">
            <a:spLocks noGrp="1"/>
          </p:cNvSpPr>
          <p:nvPr>
            <p:ph type="body" idx="8"/>
          </p:nvPr>
        </p:nvSpPr>
        <p:spPr>
          <a:xfrm>
            <a:off x="5508000" y="1951200"/>
            <a:ext cx="3060000" cy="2636674"/>
          </a:xfrm>
          <a:prstGeom prst="rect">
            <a:avLst/>
          </a:prstGeom>
          <a:solidFill>
            <a:srgbClr val="AADFEE"/>
          </a:solidFill>
          <a:ln>
            <a:noFill/>
          </a:ln>
        </p:spPr>
        <p:txBody>
          <a:bodyPr spcFirstLastPara="1" wrap="square" lIns="144000" tIns="72000" rIns="144000" bIns="72000" anchor="t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2pPr>
            <a:lvl3pPr marL="1371600" lvl="2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3pPr>
            <a:lvl4pPr marL="1828800" lvl="3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4pPr>
            <a:lvl5pPr marL="2286000" lvl="4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7" name="Google Shape;477;p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title">
  <p:cSld name="Image with title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3"/>
          <p:cNvSpPr>
            <a:spLocks noGrp="1"/>
          </p:cNvSpPr>
          <p:nvPr>
            <p:ph type="pic" idx="2"/>
          </p:nvPr>
        </p:nvSpPr>
        <p:spPr>
          <a:xfrm>
            <a:off x="574675" y="1130299"/>
            <a:ext cx="7993062" cy="345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Google Shape;480;p63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63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2" name="Google Shape;482;p63"/>
          <p:cNvSpPr txBox="1">
            <a:spLocks noGrp="1"/>
          </p:cNvSpPr>
          <p:nvPr>
            <p:ph type="title"/>
          </p:nvPr>
        </p:nvSpPr>
        <p:spPr>
          <a:xfrm>
            <a:off x="560714" y="531099"/>
            <a:ext cx="8006400" cy="38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">
  <p:cSld name="Images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4"/>
          <p:cNvSpPr>
            <a:spLocks noGrp="1"/>
          </p:cNvSpPr>
          <p:nvPr>
            <p:ph type="pic" idx="2"/>
          </p:nvPr>
        </p:nvSpPr>
        <p:spPr>
          <a:xfrm>
            <a:off x="574675" y="572399"/>
            <a:ext cx="7993062" cy="4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6" name="Google Shape;486;p64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64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6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references">
  <p:cSld name="Case references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5"/>
          <p:cNvSpPr txBox="1">
            <a:spLocks noGrp="1"/>
          </p:cNvSpPr>
          <p:nvPr>
            <p:ph type="body" idx="1"/>
          </p:nvPr>
        </p:nvSpPr>
        <p:spPr>
          <a:xfrm>
            <a:off x="2627114" y="2949875"/>
            <a:ext cx="5940000" cy="16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44000" tIns="108000" rIns="144000" bIns="108000" anchor="t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2pPr>
            <a:lvl3pPr marL="1371600" lvl="2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3pPr>
            <a:lvl4pPr marL="1828800" lvl="3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4pPr>
            <a:lvl5pPr marL="2286000" lvl="4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65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65"/>
          <p:cNvSpPr txBox="1">
            <a:spLocks noGrp="1"/>
          </p:cNvSpPr>
          <p:nvPr>
            <p:ph type="body" idx="2"/>
          </p:nvPr>
        </p:nvSpPr>
        <p:spPr>
          <a:xfrm>
            <a:off x="574674" y="220886"/>
            <a:ext cx="7993063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65"/>
          <p:cNvSpPr txBox="1">
            <a:spLocks noGrp="1"/>
          </p:cNvSpPr>
          <p:nvPr>
            <p:ph type="body" idx="3"/>
          </p:nvPr>
        </p:nvSpPr>
        <p:spPr>
          <a:xfrm>
            <a:off x="2627114" y="1130299"/>
            <a:ext cx="5940000" cy="16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44000" tIns="108000" rIns="144000" bIns="108000" anchor="t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2pPr>
            <a:lvl3pPr marL="1371600" lvl="2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3pPr>
            <a:lvl4pPr marL="1828800" lvl="3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4pPr>
            <a:lvl5pPr marL="2286000" lvl="4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65"/>
          <p:cNvSpPr txBox="1">
            <a:spLocks noGrp="1"/>
          </p:cNvSpPr>
          <p:nvPr>
            <p:ph type="title"/>
          </p:nvPr>
        </p:nvSpPr>
        <p:spPr>
          <a:xfrm>
            <a:off x="560714" y="531099"/>
            <a:ext cx="8006400" cy="38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65"/>
          <p:cNvSpPr>
            <a:spLocks noGrp="1"/>
          </p:cNvSpPr>
          <p:nvPr>
            <p:ph type="pic" idx="4"/>
          </p:nvPr>
        </p:nvSpPr>
        <p:spPr>
          <a:xfrm>
            <a:off x="575648" y="1130299"/>
            <a:ext cx="18720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6" name="Google Shape;496;p65"/>
          <p:cNvSpPr>
            <a:spLocks noGrp="1"/>
          </p:cNvSpPr>
          <p:nvPr>
            <p:ph type="pic" idx="5"/>
          </p:nvPr>
        </p:nvSpPr>
        <p:spPr>
          <a:xfrm>
            <a:off x="575648" y="2949875"/>
            <a:ext cx="18720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7" name="Google Shape;497;p6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ond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9145" y="4783668"/>
            <a:ext cx="9162290" cy="418096"/>
          </a:xfrm>
          <a:prstGeom prst="rect">
            <a:avLst/>
          </a:prstGeom>
          <a:solidFill>
            <a:srgbClr val="1A2634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-9145" y="4777320"/>
            <a:ext cx="9162290" cy="27431"/>
          </a:xfrm>
          <a:prstGeom prst="rect">
            <a:avLst/>
          </a:prstGeom>
          <a:gradFill>
            <a:gsLst>
              <a:gs pos="15000">
                <a:srgbClr val="446FFF"/>
              </a:gs>
              <a:gs pos="75000">
                <a:srgbClr val="57C0FF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5" name="image3.png" descr="Ri_PrimaryH_RGB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5" y="4826000"/>
            <a:ext cx="900525" cy="29458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1496484" y="4937850"/>
            <a:ext cx="4758269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" spc="20">
                <a:solidFill>
                  <a:srgbClr val="BFBFBF"/>
                </a:solidFill>
              </a:defRPr>
            </a:pPr>
            <a:r>
              <a:rPr kumimoji="0" sz="400" b="0" i="0" u="none" strike="noStrike" kern="1200" cap="none" spc="15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presentation is confidential and contains proprietary information and intellectual property of Reputation Institute, which may not be reproduced or disclosed without</a:t>
            </a:r>
            <a:br>
              <a:rPr kumimoji="0" sz="400" b="0" i="0" u="none" strike="noStrike" kern="1200" cap="none" spc="15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sz="400" b="0" i="0" u="none" strike="noStrike" kern="1200" cap="none" spc="15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express written permission of Reputation Institute. RepTrak</a:t>
            </a:r>
            <a:r>
              <a:rPr kumimoji="0" sz="400" b="0" i="0" u="none" strike="noStrike" kern="1200" cap="none" spc="15" normalizeH="0" baseline="3000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®</a:t>
            </a:r>
            <a:r>
              <a:rPr kumimoji="0" sz="400" b="0" i="0" u="none" strike="noStrike" kern="1200" cap="none" spc="15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i s registered trademark of Reputation Institute. © 2017 Reputation Institute, all rights reserved.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8743982" y="4937852"/>
            <a:ext cx="239999" cy="183929"/>
          </a:xfrm>
          <a:prstGeom prst="rect">
            <a:avLst/>
          </a:prstGeom>
        </p:spPr>
        <p:txBody>
          <a:bodyPr anchor="t"/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 defTabSz="685783">
              <a:defRPr/>
            </a:pPr>
            <a:fld id="{86CB4B4D-7CA3-9044-876B-883B54F8677D}" type="slidenum">
              <a:rPr lang="it-IT" smtClean="0"/>
              <a:pPr defTabSz="685783">
                <a:defRPr/>
              </a:pPr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36793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40" y="116876"/>
            <a:ext cx="8229600" cy="469408"/>
          </a:xfrm>
        </p:spPr>
        <p:txBody>
          <a:bodyPr anchor="t"/>
          <a:lstStyle>
            <a:lvl1pPr>
              <a:defRPr lang="en-US" sz="2600" kern="0" baseline="0">
                <a:solidFill>
                  <a:srgbClr val="4E98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4026" y="723900"/>
            <a:ext cx="8359330" cy="0"/>
          </a:xfrm>
          <a:prstGeom prst="line">
            <a:avLst/>
          </a:prstGeom>
          <a:ln w="12700" cmpd="sng">
            <a:gradFill flip="none" rotWithShape="1">
              <a:gsLst>
                <a:gs pos="15000">
                  <a:schemeClr val="tx2"/>
                </a:gs>
                <a:gs pos="75000">
                  <a:schemeClr val="bg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5430" y="4952228"/>
            <a:ext cx="2133600" cy="152739"/>
          </a:xfrm>
          <a:prstGeom prst="rect">
            <a:avLst/>
          </a:prstGeom>
        </p:spPr>
        <p:txBody>
          <a:bodyPr anchor="t"/>
          <a:lstStyle>
            <a:lvl1pPr>
              <a:defRPr lang="en-US" sz="600" smtClean="0">
                <a:solidFill>
                  <a:srgbClr val="FFFFFF"/>
                </a:solidFill>
              </a:defRPr>
            </a:lvl1pPr>
          </a:lstStyle>
          <a:p>
            <a:pPr algn="r"/>
            <a:fld id="{7D893BED-480A-514C-B645-FE7BD3A72D4E}" type="slidenum">
              <a:rPr lang="uk-UA" smtClean="0"/>
              <a:pPr algn="r"/>
              <a:t>‹Nr.›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5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chapter marker with image">
  <p:cSld name="Subchapter marker with imag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title"/>
          </p:nvPr>
        </p:nvSpPr>
        <p:spPr>
          <a:xfrm>
            <a:off x="574675" y="4291726"/>
            <a:ext cx="7993063" cy="44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659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1"/>
          </p:nvPr>
        </p:nvSpPr>
        <p:spPr>
          <a:xfrm>
            <a:off x="574675" y="3789145"/>
            <a:ext cx="7993063" cy="3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505" y="4821130"/>
            <a:ext cx="7164796" cy="2336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07504" y="1017900"/>
            <a:ext cx="8906400" cy="3674700"/>
          </a:xfrm>
          <a:prstGeom prst="rect">
            <a:avLst/>
          </a:prstGeom>
        </p:spPr>
        <p:txBody>
          <a:bodyPr>
            <a:noAutofit/>
          </a:bodyPr>
          <a:lstStyle>
            <a:lvl1pPr marL="342892" indent="-342892">
              <a:lnSpc>
                <a:spcPct val="100000"/>
              </a:lnSpc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557199" indent="-214308">
              <a:lnSpc>
                <a:spcPct val="100000"/>
              </a:lnSpc>
              <a:buFont typeface="Arial" panose="020B0604020202020204" pitchFamily="34" charset="0"/>
              <a:buChar char="–"/>
              <a:defRPr sz="1350">
                <a:solidFill>
                  <a:schemeClr val="tx1"/>
                </a:solidFill>
              </a:defRPr>
            </a:lvl2pPr>
            <a:lvl3pPr marL="857228" indent="-171446">
              <a:lnSpc>
                <a:spcPct val="100000"/>
              </a:lnSpc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</a:defRPr>
            </a:lvl3pPr>
            <a:lvl4pPr marL="1200120" indent="-171446">
              <a:lnSpc>
                <a:spcPct val="100000"/>
              </a:lnSpc>
              <a:buFont typeface="Arial" panose="020B0604020202020204" pitchFamily="34" charset="0"/>
              <a:buChar char="–"/>
              <a:defRPr sz="1050">
                <a:solidFill>
                  <a:schemeClr val="tx1"/>
                </a:solidFill>
              </a:defRPr>
            </a:lvl4pPr>
            <a:lvl5pPr marL="1543012" indent="-171446">
              <a:lnSpc>
                <a:spcPct val="100000"/>
              </a:lnSpc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8639931" y="4832701"/>
            <a:ext cx="370384" cy="222111"/>
          </a:xfrm>
          <a:prstGeom prst="rect">
            <a:avLst/>
          </a:prstGeom>
        </p:spPr>
        <p:txBody>
          <a:bodyPr/>
          <a:lstStyle/>
          <a:p>
            <a:fld id="{D84F186A-5F26-423D-9774-9A7E143ADE0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7504" y="302921"/>
            <a:ext cx="8906400" cy="346249"/>
          </a:xfrm>
          <a:prstGeom prst="rect">
            <a:avLst/>
          </a:prstGeom>
        </p:spPr>
        <p:txBody>
          <a:bodyPr anchor="ctr"/>
          <a:lstStyle>
            <a:lvl1pPr>
              <a:defRPr sz="1800"/>
            </a:lvl1pPr>
          </a:lstStyle>
          <a:p>
            <a:r>
              <a:rPr lang="en-US"/>
              <a:t>Click to edit title</a:t>
            </a:r>
            <a:endParaRPr lang="da-DK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07504" y="657295"/>
            <a:ext cx="8906400" cy="3011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 typeface="Wingdings" panose="05000000000000000000" pitchFamily="2" charset="2"/>
              <a:buNone/>
              <a:defRPr sz="135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8150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465C1-726E-4D97-A426-48E363888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E87502-BE35-4A14-B240-1D8EBAB01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84C94F-2678-46BC-8A7F-A5E2DB65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33E0-0F77-4E99-8646-50EB6B0A54F7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F423F6-62BB-4129-B927-991F7359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8420B4-A06B-43C9-A883-FEE5FCAB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25D3-FD06-46C8-A30D-DD614924C05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image">
  <p:cSld name="Quote with imag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>
            <a:off x="574936" y="521560"/>
            <a:ext cx="7993064" cy="40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lnSpc>
                <a:spcPct val="939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1"/>
          </p:nvPr>
        </p:nvSpPr>
        <p:spPr>
          <a:xfrm>
            <a:off x="576000" y="919105"/>
            <a:ext cx="7992000" cy="34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000" rIns="0" bIns="0" anchor="t" anchorCtr="0">
            <a:spAutoFit/>
          </a:bodyPr>
          <a:lstStyle>
            <a:lvl1pPr marL="457200" marR="0" lvl="0" indent="-22860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inverse">
  <p:cSld name="Quote inverse"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>
            <a:spLocks noGrp="1"/>
          </p:cNvSpPr>
          <p:nvPr>
            <p:ph type="title"/>
          </p:nvPr>
        </p:nvSpPr>
        <p:spPr>
          <a:xfrm>
            <a:off x="574936" y="521560"/>
            <a:ext cx="7993064" cy="40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lnSpc>
                <a:spcPct val="939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>
            <a:off x="576000" y="919105"/>
            <a:ext cx="7992000" cy="34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000" rIns="0" bIns="0" anchor="t" anchorCtr="0">
            <a:spAutoFit/>
          </a:bodyPr>
          <a:lstStyle>
            <a:lvl1pPr marL="457200" marR="0" lvl="0" indent="-22860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-column text inverse">
  <p:cSld name="Single-column text inverse">
    <p:bg>
      <p:bgPr>
        <a:solidFill>
          <a:schemeClr val="dk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body" idx="1"/>
          </p:nvPr>
        </p:nvSpPr>
        <p:spPr>
          <a:xfrm>
            <a:off x="574674" y="220886"/>
            <a:ext cx="7992000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title"/>
          </p:nvPr>
        </p:nvSpPr>
        <p:spPr>
          <a:xfrm>
            <a:off x="561600" y="531099"/>
            <a:ext cx="8006400" cy="81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body" idx="2"/>
          </p:nvPr>
        </p:nvSpPr>
        <p:spPr>
          <a:xfrm>
            <a:off x="574675" y="1548000"/>
            <a:ext cx="79920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inverse">
  <p:cSld name="Comparison inverse">
    <p:bg>
      <p:bgPr>
        <a:solidFill>
          <a:schemeClr val="dk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body" idx="1"/>
          </p:nvPr>
        </p:nvSpPr>
        <p:spPr>
          <a:xfrm>
            <a:off x="574674" y="1549286"/>
            <a:ext cx="3924301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body" idx="2"/>
          </p:nvPr>
        </p:nvSpPr>
        <p:spPr>
          <a:xfrm>
            <a:off x="574674" y="220886"/>
            <a:ext cx="7992000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title"/>
          </p:nvPr>
        </p:nvSpPr>
        <p:spPr>
          <a:xfrm>
            <a:off x="561600" y="531099"/>
            <a:ext cx="8006400" cy="81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body" idx="3"/>
          </p:nvPr>
        </p:nvSpPr>
        <p:spPr>
          <a:xfrm>
            <a:off x="4642373" y="1549286"/>
            <a:ext cx="3924301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WMWatermarking" descr="{&quot;HashCode&quot;:1162846696,&quot;Placement&quot;:&quot;Header&quot;}">
            <a:extLst>
              <a:ext uri="{FF2B5EF4-FFF2-40B4-BE49-F238E27FC236}">
                <a16:creationId xmlns:a16="http://schemas.microsoft.com/office/drawing/2014/main" id="{74E68B25-6384-4E0D-AC70-4146595881BC}"/>
              </a:ext>
            </a:extLst>
          </p:cNvPr>
          <p:cNvSpPr txBox="1"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horz" rtlCol="0">
            <a:spAutoFit/>
          </a:bodyPr>
          <a:lstStyle/>
          <a:p>
            <a:endParaRPr lang="de-CH"/>
          </a:p>
        </p:txBody>
      </p:sp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570552" y="531099"/>
            <a:ext cx="7992000" cy="81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6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ftr" idx="11"/>
          </p:nvPr>
        </p:nvSpPr>
        <p:spPr>
          <a:xfrm>
            <a:off x="569595" y="4775080"/>
            <a:ext cx="2895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574675" y="1549220"/>
            <a:ext cx="7993063" cy="303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/>
          <p:nvPr userDrawn="1"/>
        </p:nvSpPr>
        <p:spPr>
          <a:xfrm>
            <a:off x="6767738" y="4775080"/>
            <a:ext cx="1800000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Komitee PRO Jagdgesetz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72" r:id="rId48"/>
    <p:sldLayoutId id="2147483773" r:id="rId49"/>
    <p:sldLayoutId id="2147483774" r:id="rId50"/>
    <p:sldLayoutId id="2147483775" r:id="rId5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außen, Schild, gelb, Baum enthält.&#10;&#10;Automatisch generierte Beschreibung">
            <a:extLst>
              <a:ext uri="{FF2B5EF4-FFF2-40B4-BE49-F238E27FC236}">
                <a16:creationId xmlns:a16="http://schemas.microsoft.com/office/drawing/2014/main" id="{4CCF922C-9F10-44B1-9AA2-774382279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1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55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C7333-C237-164E-9DFB-880135FA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37" y="508571"/>
            <a:ext cx="8202149" cy="816516"/>
          </a:xfrm>
        </p:spPr>
        <p:txBody>
          <a:bodyPr/>
          <a:lstStyle/>
          <a:p>
            <a:r>
              <a:rPr lang="de-CH"/>
              <a:t>… was das Gesetz nicht ist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C0A676-0B81-6B4F-825A-460CE8D3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524" y="220886"/>
            <a:ext cx="8202150" cy="287685"/>
          </a:xfrm>
        </p:spPr>
        <p:txBody>
          <a:bodyPr/>
          <a:lstStyle/>
          <a:p>
            <a:r>
              <a:rPr lang="de-DE"/>
              <a:t>Revidiertes Jagdgesetz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C9AE13-B6A2-42F8-ADC4-8BAD8DA52A47}"/>
              </a:ext>
            </a:extLst>
          </p:cNvPr>
          <p:cNvSpPr txBox="1"/>
          <p:nvPr/>
        </p:nvSpPr>
        <p:spPr>
          <a:xfrm>
            <a:off x="522193" y="1014508"/>
            <a:ext cx="8202148" cy="33393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600"/>
              </a:spcBef>
              <a:buFont typeface="Arial,Sans-Serif" panose="020B0604020202020204" pitchFamily="34" charset="0"/>
              <a:buChar char="•"/>
            </a:pPr>
            <a:r>
              <a:rPr lang="de-CH" sz="2200">
                <a:solidFill>
                  <a:srgbClr val="FF0000"/>
                </a:solidFill>
                <a:latin typeface="Calibri"/>
                <a:cs typeface="Calibri"/>
              </a:rPr>
              <a:t>Ein Abschussgesetz</a:t>
            </a:r>
            <a:endParaRPr lang="en-US" sz="2200"/>
          </a:p>
          <a:p>
            <a:pPr marL="342900" lvl="1" indent="-342900">
              <a:spcBef>
                <a:spcPts val="600"/>
              </a:spcBef>
              <a:buFont typeface="Wingdings,Sans-Serif" panose="020B0604020202020204" pitchFamily="34" charset="0"/>
              <a:buChar char="ü"/>
            </a:pPr>
            <a:r>
              <a:rPr lang="de-CH" sz="2200">
                <a:latin typeface="Calibri"/>
                <a:cs typeface="Calibri"/>
              </a:rPr>
              <a:t>Die Bestände dürfen nicht gefährdet werden </a:t>
            </a:r>
            <a:endParaRPr lang="en-US" sz="2200"/>
          </a:p>
          <a:p>
            <a:pPr marL="342900" lvl="1" indent="-342900">
              <a:spcBef>
                <a:spcPts val="600"/>
              </a:spcBef>
              <a:buFont typeface="Wingdings,Sans-Serif" panose="020B0604020202020204" pitchFamily="34" charset="0"/>
              <a:buChar char="ü"/>
            </a:pPr>
            <a:r>
              <a:rPr lang="de-CH" sz="2200">
                <a:latin typeface="Calibri"/>
                <a:cs typeface="Calibri"/>
              </a:rPr>
              <a:t>Das Verbandsbeschwerderecht bleibt bestehen</a:t>
            </a:r>
            <a:endParaRPr lang="en-US" sz="2200"/>
          </a:p>
          <a:p>
            <a:pPr marL="342900" indent="-342900">
              <a:spcBef>
                <a:spcPts val="600"/>
              </a:spcBef>
              <a:buFont typeface="Arial,Sans-Serif" panose="020B0604020202020204" pitchFamily="34" charset="0"/>
              <a:buChar char="•"/>
            </a:pPr>
            <a:r>
              <a:rPr lang="de-CH" sz="2200">
                <a:solidFill>
                  <a:srgbClr val="FF0000"/>
                </a:solidFill>
                <a:latin typeface="Calibri"/>
                <a:cs typeface="Calibri"/>
              </a:rPr>
              <a:t>Ein Gesetz, dass den Artenschutz schwächt</a:t>
            </a:r>
            <a:endParaRPr lang="en-US" sz="2200"/>
          </a:p>
          <a:p>
            <a:pPr marL="342900" indent="-342900">
              <a:spcBef>
                <a:spcPts val="600"/>
              </a:spcBef>
              <a:buFont typeface="Wingdings,Sans-Serif" panose="020B0604020202020204" pitchFamily="34" charset="0"/>
              <a:buChar char="ü"/>
            </a:pPr>
            <a:r>
              <a:rPr lang="de-CH" sz="2200">
                <a:latin typeface="Calibri"/>
                <a:cs typeface="Calibri"/>
              </a:rPr>
              <a:t>12 Wildentenarten werden geschützt</a:t>
            </a:r>
            <a:endParaRPr lang="en-US" sz="2200"/>
          </a:p>
          <a:p>
            <a:pPr marL="342900" indent="-342900">
              <a:spcBef>
                <a:spcPts val="600"/>
              </a:spcBef>
              <a:buFont typeface="Wingdings,Sans-Serif" panose="020B0604020202020204" pitchFamily="34" charset="0"/>
              <a:buChar char="ü"/>
            </a:pPr>
            <a:r>
              <a:rPr lang="de-CH" sz="2200">
                <a:latin typeface="Calibri"/>
                <a:cs typeface="Calibri"/>
              </a:rPr>
              <a:t>Die Schonzeit auf die Waldschnepfe wird verlängert</a:t>
            </a:r>
            <a:endParaRPr lang="en-US" sz="2200"/>
          </a:p>
          <a:p>
            <a:pPr marL="342900" indent="-342900">
              <a:spcBef>
                <a:spcPts val="600"/>
              </a:spcBef>
              <a:buFont typeface="Wingdings,Sans-Serif" panose="020B0604020202020204" pitchFamily="34" charset="0"/>
              <a:buChar char="ü"/>
            </a:pPr>
            <a:r>
              <a:rPr lang="de-CH" sz="2200">
                <a:latin typeface="Calibri"/>
                <a:cs typeface="Calibri"/>
              </a:rPr>
              <a:t>Finanzhilfe des Bundes zur Förderung von Arten und Lebensraum</a:t>
            </a:r>
            <a:endParaRPr lang="en-US" sz="2200"/>
          </a:p>
          <a:p>
            <a:pPr marL="342900" indent="-342900">
              <a:spcBef>
                <a:spcPts val="600"/>
              </a:spcBef>
              <a:buFont typeface="Wingdings,Sans-Serif" panose="020B0604020202020204" pitchFamily="34" charset="0"/>
              <a:buChar char="ü"/>
            </a:pPr>
            <a:r>
              <a:rPr lang="de-CH" sz="2200">
                <a:latin typeface="Calibri"/>
                <a:cs typeface="Calibri"/>
              </a:rPr>
              <a:t>300 Wildtierkorridore werden ausgeschieden und geschützt </a:t>
            </a:r>
            <a:endParaRPr lang="de-CH" sz="2200"/>
          </a:p>
        </p:txBody>
      </p:sp>
    </p:spTree>
    <p:extLst>
      <p:ext uri="{BB962C8B-B14F-4D97-AF65-F5344CB8AC3E}">
        <p14:creationId xmlns:p14="http://schemas.microsoft.com/office/powerpoint/2010/main" val="202315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C7333-C237-164E-9DFB-880135FA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37" y="508571"/>
            <a:ext cx="8202149" cy="816516"/>
          </a:xfrm>
        </p:spPr>
        <p:txBody>
          <a:bodyPr/>
          <a:lstStyle/>
          <a:p>
            <a:r>
              <a:rPr lang="de-CH"/>
              <a:t>…was das Gesetz nicht ist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C0A676-0B81-6B4F-825A-460CE8D3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524" y="220886"/>
            <a:ext cx="8202150" cy="287685"/>
          </a:xfrm>
        </p:spPr>
        <p:txBody>
          <a:bodyPr/>
          <a:lstStyle/>
          <a:p>
            <a:r>
              <a:rPr lang="de-DE"/>
              <a:t>Revidiertes Jagdgesetz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C9AE13-B6A2-42F8-ADC4-8BAD8DA52A47}"/>
              </a:ext>
            </a:extLst>
          </p:cNvPr>
          <p:cNvSpPr txBox="1"/>
          <p:nvPr/>
        </p:nvSpPr>
        <p:spPr>
          <a:xfrm>
            <a:off x="542363" y="1000268"/>
            <a:ext cx="8202149" cy="38625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200">
                <a:solidFill>
                  <a:srgbClr val="FF0000"/>
                </a:solidFill>
                <a:latin typeface="Calibri"/>
                <a:cs typeface="Calibri"/>
              </a:rPr>
              <a:t>Ein Gesetz, dass geschützte Arten ungehindert zur Regulation freigibt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200">
                <a:latin typeface="Calibri"/>
                <a:cs typeface="Calibri"/>
              </a:rPr>
              <a:t>Heute kann der Bundesrat ungehindert geschützte Arten zu jagdbaren erklären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200">
                <a:latin typeface="Calibri"/>
                <a:cs typeface="Calibri"/>
              </a:rPr>
              <a:t>Geschützte Arten bleiben mit der Revision geschützt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200">
                <a:solidFill>
                  <a:srgbClr val="FF0000"/>
                </a:solidFill>
                <a:latin typeface="Calibri"/>
                <a:cs typeface="Calibri"/>
              </a:rPr>
              <a:t>Ein Gesetz, dass zu Wildwuchs bei den Kantonen führt </a:t>
            </a:r>
            <a:endParaRPr lang="de-CH" sz="22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200">
                <a:latin typeface="Calibri"/>
                <a:cs typeface="Calibri"/>
              </a:rPr>
              <a:t>Die Kantone haben die Jagd zu regeln und zu planen, der Bund legt die Grundsätze fest und behält die Oberaufsicht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200">
                <a:latin typeface="Calibri"/>
                <a:cs typeface="Calibri"/>
              </a:rPr>
              <a:t>Die Kantone haben ihre Verantwortung geschützter und jagdbarer Arten gegenüber bestens bewiesen</a:t>
            </a:r>
          </a:p>
        </p:txBody>
      </p:sp>
    </p:spTree>
    <p:extLst>
      <p:ext uri="{BB962C8B-B14F-4D97-AF65-F5344CB8AC3E}">
        <p14:creationId xmlns:p14="http://schemas.microsoft.com/office/powerpoint/2010/main" val="64210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C7333-C237-164E-9DFB-880135FA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99" y="531099"/>
            <a:ext cx="8202149" cy="8165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/>
              <a:t>Unsere Unterstützer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C0A676-0B81-6B4F-825A-460CE8D3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524" y="220886"/>
            <a:ext cx="8202150" cy="287685"/>
          </a:xfrm>
        </p:spPr>
        <p:txBody>
          <a:bodyPr/>
          <a:lstStyle/>
          <a:p>
            <a:r>
              <a:rPr lang="de-DE"/>
              <a:t>Revidiertes Jagdgesetz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3149AE-F845-4AC8-ABFD-6197A9C1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0138" y="1248052"/>
            <a:ext cx="1292217" cy="49739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F8F5E69-9E74-407C-BEF7-85ECC79E5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4003" y="1560941"/>
            <a:ext cx="886409" cy="56774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8F83884-FF73-468C-B4A2-CA35A93E5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6667" y="1134199"/>
            <a:ext cx="785322" cy="614811"/>
          </a:xfrm>
          <a:prstGeom prst="rect">
            <a:avLst/>
          </a:prstGeom>
        </p:spPr>
      </p:pic>
      <p:pic>
        <p:nvPicPr>
          <p:cNvPr id="12" name="Grafik 11" descr="Ein Bild, das Zeichnung, Essen enthält.&#10;&#10;Automatisch generierte Beschreibung">
            <a:extLst>
              <a:ext uri="{FF2B5EF4-FFF2-40B4-BE49-F238E27FC236}">
                <a16:creationId xmlns:a16="http://schemas.microsoft.com/office/drawing/2014/main" id="{83FA91C7-EA7D-4E36-962F-B3DDDBB2BB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96" y="937279"/>
            <a:ext cx="1037642" cy="72238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8F1900D-FCFE-4D70-8E80-016E761296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9" y="2451894"/>
            <a:ext cx="1617850" cy="52135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1D8FA02-4135-42DB-8D12-BEBE121482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2455" y="1282000"/>
            <a:ext cx="2514600" cy="56601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2A0880B-1692-40A1-B96B-8DD9275203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7874" y="2154957"/>
            <a:ext cx="1413144" cy="634983"/>
          </a:xfrm>
          <a:prstGeom prst="rect">
            <a:avLst/>
          </a:prstGeom>
        </p:spPr>
      </p:pic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CBED537-D2A0-4E94-A1ED-9585E80C01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39" y="3274742"/>
            <a:ext cx="558150" cy="55142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71267E9-E4D6-4820-BAA9-8E69C0C6AB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7045" y="3783853"/>
            <a:ext cx="973644" cy="55188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64B8D71-4E57-403D-9A57-973490D0F3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88" y="3016075"/>
            <a:ext cx="2038350" cy="479612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D13DBA3D-2031-4261-B93B-C1C616FF010E}"/>
              </a:ext>
            </a:extLst>
          </p:cNvPr>
          <p:cNvSpPr/>
          <p:nvPr/>
        </p:nvSpPr>
        <p:spPr>
          <a:xfrm>
            <a:off x="4259903" y="4360602"/>
            <a:ext cx="2316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4564B4"/>
                </a:solidFill>
              </a:rPr>
              <a:t>A  Q  U  A</a:t>
            </a:r>
            <a:r>
              <a:rPr lang="pt-BR" b="1"/>
              <a:t> </a:t>
            </a:r>
            <a:r>
              <a:rPr lang="pt-BR" b="1">
                <a:solidFill>
                  <a:srgbClr val="90C8B8"/>
                </a:solidFill>
              </a:rPr>
              <a:t>N  O  S  T  R  A</a:t>
            </a:r>
            <a:endParaRPr lang="de-CH"/>
          </a:p>
        </p:txBody>
      </p:sp>
      <p:pic>
        <p:nvPicPr>
          <p:cNvPr id="27" name="Grafik 2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92E70F6-080A-43FE-8D48-55F6423F6A3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08" y="3819489"/>
            <a:ext cx="1376529" cy="517669"/>
          </a:xfrm>
          <a:prstGeom prst="rect">
            <a:avLst/>
          </a:prstGeom>
        </p:spPr>
      </p:pic>
      <p:pic>
        <p:nvPicPr>
          <p:cNvPr id="29" name="Grafik 28" descr="Ein Bild, das Schild enthält.&#10;&#10;Automatisch generierte Beschreibung">
            <a:extLst>
              <a:ext uri="{FF2B5EF4-FFF2-40B4-BE49-F238E27FC236}">
                <a16:creationId xmlns:a16="http://schemas.microsoft.com/office/drawing/2014/main" id="{1ADC4780-2725-48ED-B710-93BC0E6185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73" y="4025650"/>
            <a:ext cx="1657746" cy="526676"/>
          </a:xfrm>
          <a:prstGeom prst="rect">
            <a:avLst/>
          </a:prstGeom>
        </p:spPr>
      </p:pic>
      <p:pic>
        <p:nvPicPr>
          <p:cNvPr id="4" name="Grafik 4">
            <a:extLst>
              <a:ext uri="{FF2B5EF4-FFF2-40B4-BE49-F238E27FC236}">
                <a16:creationId xmlns:a16="http://schemas.microsoft.com/office/drawing/2014/main" id="{A8DFDD60-32A8-465C-9D92-C4952A15D2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58" y="2061433"/>
            <a:ext cx="3341596" cy="1565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85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BEDFA-366D-46BE-963F-6E1906934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7737" y="-78128"/>
            <a:ext cx="4173737" cy="5226987"/>
          </a:xfrm>
        </p:spPr>
        <p:txBody>
          <a:bodyPr anchor="b">
            <a:normAutofit fontScale="90000"/>
          </a:bodyPr>
          <a:lstStyle/>
          <a:p>
            <a:pPr algn="l"/>
            <a:br>
              <a:rPr lang="de-CH" sz="1500" b="1" dirty="0"/>
            </a:br>
            <a:r>
              <a:rPr lang="de-CH" sz="2400" b="1" dirty="0"/>
              <a:t>Daniel </a:t>
            </a:r>
            <a:r>
              <a:rPr lang="de-CH" sz="2400" b="1" dirty="0" err="1"/>
              <a:t>Kalbermatter</a:t>
            </a:r>
            <a:r>
              <a:rPr lang="de-CH" sz="2400" b="1"/>
              <a:t>, Susten</a:t>
            </a:r>
            <a:br>
              <a:rPr lang="de-CH" sz="2100" b="1" dirty="0"/>
            </a:br>
            <a:r>
              <a:rPr lang="de-CH" sz="1650" dirty="0"/>
              <a:t>-Seit 26 Jahren verheiratet, 1 Tochter &amp; 1 Sohn</a:t>
            </a:r>
            <a:br>
              <a:rPr lang="de-CH" sz="1800" dirty="0"/>
            </a:br>
            <a:r>
              <a:rPr lang="de-CH" sz="1800" dirty="0"/>
              <a:t>-</a:t>
            </a:r>
            <a:r>
              <a:rPr lang="de-CH" sz="1650" dirty="0"/>
              <a:t>Leiter Vorsorge &amp; Vermögen Axa Oberwallis</a:t>
            </a:r>
            <a:br>
              <a:rPr lang="de-CH" sz="1650" dirty="0"/>
            </a:br>
            <a:br>
              <a:rPr lang="de-CH" sz="1650" dirty="0"/>
            </a:br>
            <a:r>
              <a:rPr lang="de-CH" sz="1650" dirty="0"/>
              <a:t>-Walliser Jagdpatent seit 1998, 23 Jagdpatente</a:t>
            </a:r>
            <a:br>
              <a:rPr lang="de-CH" sz="1650" dirty="0"/>
            </a:br>
            <a:r>
              <a:rPr lang="de-CH" sz="1650" dirty="0"/>
              <a:t>-Schweisshundeführer seit 1998</a:t>
            </a:r>
            <a:br>
              <a:rPr lang="de-CH" sz="1650" dirty="0"/>
            </a:br>
            <a:r>
              <a:rPr lang="de-CH" sz="1650" dirty="0"/>
              <a:t>-Hilfswildhüter (z.Z. sistiert) seit 2011</a:t>
            </a:r>
            <a:br>
              <a:rPr lang="de-CH" sz="1650" dirty="0"/>
            </a:br>
            <a:br>
              <a:rPr lang="de-CH" sz="1650" dirty="0"/>
            </a:br>
            <a:r>
              <a:rPr lang="de-CH" sz="1650" dirty="0"/>
              <a:t>-5 Jahre Vorstandsmitglied Diana </a:t>
            </a:r>
            <a:r>
              <a:rPr lang="de-CH" sz="1650" dirty="0" err="1"/>
              <a:t>Leuk</a:t>
            </a:r>
            <a:br>
              <a:rPr lang="de-CH" sz="1650" dirty="0"/>
            </a:br>
            <a:r>
              <a:rPr lang="de-CH" sz="1650" dirty="0"/>
              <a:t>-10 Jahre Präsident Diana </a:t>
            </a:r>
            <a:r>
              <a:rPr lang="de-CH" sz="1650" dirty="0" err="1"/>
              <a:t>Leuk</a:t>
            </a:r>
            <a:br>
              <a:rPr lang="de-CH" sz="1650" dirty="0"/>
            </a:br>
            <a:r>
              <a:rPr lang="de-CH" sz="1650" dirty="0"/>
              <a:t>-10 Jahre Vize-Präsident OWJV</a:t>
            </a:r>
            <a:br>
              <a:rPr lang="de-CH" sz="1650" dirty="0"/>
            </a:br>
            <a:r>
              <a:rPr lang="de-CH" sz="1650" dirty="0"/>
              <a:t>-Präsident KWJV seit 2016</a:t>
            </a:r>
            <a:br>
              <a:rPr lang="de-CH" sz="1650" dirty="0"/>
            </a:br>
            <a:br>
              <a:rPr lang="de-CH" sz="1650" dirty="0"/>
            </a:br>
            <a:r>
              <a:rPr lang="de-CH" sz="1650" dirty="0"/>
              <a:t>-Mitglied Konsultative Jagdkommission</a:t>
            </a:r>
            <a:br>
              <a:rPr lang="de-CH" sz="1650" dirty="0"/>
            </a:br>
            <a:r>
              <a:rPr lang="de-CH" sz="1650" dirty="0"/>
              <a:t>-Vorsitzender Kantonale Präsidentenkonferenz KWJV</a:t>
            </a:r>
            <a:br>
              <a:rPr lang="de-CH" sz="1650" dirty="0"/>
            </a:br>
            <a:r>
              <a:rPr lang="de-CH" sz="1650" dirty="0"/>
              <a:t>-Mitglied Kantonale Gamskommission</a:t>
            </a:r>
            <a:br>
              <a:rPr lang="de-CH" sz="1650" dirty="0"/>
            </a:br>
            <a:r>
              <a:rPr lang="de-CH" sz="1650" dirty="0"/>
              <a:t>-Mitglied Kantonale Rehkommission</a:t>
            </a:r>
            <a:br>
              <a:rPr lang="de-CH" sz="1650" dirty="0"/>
            </a:br>
            <a:r>
              <a:rPr lang="de-CH" sz="1650" dirty="0"/>
              <a:t>-Mitglied Westschweizer Präsidentenkonferenz</a:t>
            </a:r>
            <a:br>
              <a:rPr lang="de-CH" sz="1650" dirty="0"/>
            </a:br>
            <a:r>
              <a:rPr lang="de-CH" sz="1650" dirty="0"/>
              <a:t>-Mitglied Nationale Präsidentenkonferenz</a:t>
            </a:r>
            <a:br>
              <a:rPr lang="de-CH" sz="1650" dirty="0"/>
            </a:br>
            <a:r>
              <a:rPr lang="de-CH" sz="1650" dirty="0"/>
              <a:t>-Mitglied länderübergreifende Arbeitsgruppe     Koordination Jagd (Schweiz-Italien-Frankreich)</a:t>
            </a:r>
            <a:br>
              <a:rPr lang="de-CH" sz="1650" dirty="0"/>
            </a:br>
            <a:r>
              <a:rPr lang="de-CH" sz="1650" dirty="0"/>
              <a:t>-Instruktor Recht und Prüfungsexperte JJ-Ausbildung</a:t>
            </a:r>
            <a:br>
              <a:rPr lang="de-CH" sz="1650" dirty="0"/>
            </a:br>
            <a:r>
              <a:rPr lang="de-CH" sz="1650" dirty="0"/>
              <a:t>-Lawinenhundeführer Walliser Bergrettung</a:t>
            </a:r>
            <a:endParaRPr lang="de-CH" sz="1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B7151C-E0B0-4E30-8C45-773FB8A16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8090297" y="3946565"/>
            <a:ext cx="453611" cy="34289"/>
          </a:xfrm>
        </p:spPr>
        <p:txBody>
          <a:bodyPr anchor="t">
            <a:normAutofit fontScale="25000" lnSpcReduction="20000"/>
          </a:bodyPr>
          <a:lstStyle/>
          <a:p>
            <a:pPr algn="l"/>
            <a:endParaRPr lang="de-CH" sz="15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9757748-9D8C-48A0-AD6A-92D38B18F6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15" y="7"/>
            <a:ext cx="4518101" cy="5143493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09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C7333-C237-164E-9DFB-880135FA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25" y="540068"/>
            <a:ext cx="8202149" cy="816516"/>
          </a:xfrm>
        </p:spPr>
        <p:txBody>
          <a:bodyPr/>
          <a:lstStyle/>
          <a:p>
            <a:r>
              <a:rPr lang="de-CH"/>
              <a:t>Wieso braucht das Jagdgesetz eine Revision?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ED3FFBCF-3181-4306-A8FD-174FFAE20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080250"/>
              </p:ext>
            </p:extLst>
          </p:nvPr>
        </p:nvGraphicFramePr>
        <p:xfrm>
          <a:off x="611188" y="1131888"/>
          <a:ext cx="7991999" cy="3022080"/>
        </p:xfrm>
        <a:graphic>
          <a:graphicData uri="http://schemas.openxmlformats.org/drawingml/2006/table">
            <a:tbl>
              <a:tblPr firstRow="1" bandRow="1">
                <a:tableStyleId>{2F03B623-6D14-42FC-9715-FAE7B571A1FE}</a:tableStyleId>
              </a:tblPr>
              <a:tblGrid>
                <a:gridCol w="7991999">
                  <a:extLst>
                    <a:ext uri="{9D8B030D-6E8A-4147-A177-3AD203B41FA5}">
                      <a16:colId xmlns:a16="http://schemas.microsoft.com/office/drawing/2014/main" val="826014454"/>
                    </a:ext>
                  </a:extLst>
                </a:gridCol>
              </a:tblGrid>
              <a:tr h="683057">
                <a:tc>
                  <a:txBody>
                    <a:bodyPr/>
                    <a:lstStyle/>
                    <a:p>
                      <a:r>
                        <a:rPr lang="de-CH" sz="20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  <a:sym typeface="Arial"/>
                        </a:rPr>
                        <a:t>Das bestehende Gesetz ist </a:t>
                      </a:r>
                      <a:r>
                        <a:rPr lang="de-CH" sz="20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34 </a:t>
                      </a:r>
                      <a:r>
                        <a:rPr lang="de-CH" sz="20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  <a:sym typeface="Arial"/>
                        </a:rPr>
                        <a:t>Jahre alt und erfüllt die heutigen Anforderungen an Natur- und Artenschutz nicht mehr.</a:t>
                      </a:r>
                      <a:r>
                        <a:rPr lang="de-CH" sz="20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377840"/>
                  </a:ext>
                </a:extLst>
              </a:tr>
              <a:tr h="101040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de-CH" sz="20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  <a:sym typeface="Arial"/>
                        </a:rPr>
                        <a:t>Die Bestände geschützter Arten, insbesondere Wolf, Biber oder Höckerschwäne, haben sich in den letzten Jahren stark vermehrt, was immer öfter zu Konflikten mit Land-, Forstwirtschaft und Fischerei geführt hat. Als das Gesetz eingeführt wurde, gab es keine Wölfe in der Schweiz.</a:t>
                      </a:r>
                      <a:endParaRPr lang="de-CH" sz="2000" b="0" i="0" u="none" strike="noStrike" cap="none">
                        <a:solidFill>
                          <a:srgbClr val="000000"/>
                        </a:solidFill>
                        <a:effectLst/>
                        <a:latin typeface="Calibri"/>
                        <a:cs typeface="Arial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402262"/>
                  </a:ext>
                </a:extLst>
              </a:tr>
              <a:tr h="1010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CH" sz="20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  <a:sym typeface="Arial"/>
                        </a:rPr>
                        <a:t>Selbstverständlich dürfen die Bestände der Wildtiere auch im neuen Gesetz nicht gefährdet werden, ganz im Gegenteil: Natur- und Tierschutz werden darin gestärkt.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419141"/>
                  </a:ext>
                </a:extLst>
              </a:tr>
            </a:tbl>
          </a:graphicData>
        </a:graphic>
      </p:graphicFrame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0FFBD8C-7FC3-4325-8FF4-E4E5E1A437F2}"/>
              </a:ext>
            </a:extLst>
          </p:cNvPr>
          <p:cNvSpPr>
            <a:spLocks noGrp="1"/>
          </p:cNvSpPr>
          <p:nvPr/>
        </p:nvSpPr>
        <p:spPr>
          <a:xfrm>
            <a:off x="214313" y="252383"/>
            <a:ext cx="8365331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/>
              <a:t>Revidiertes Jagdgesetz</a:t>
            </a:r>
          </a:p>
        </p:txBody>
      </p:sp>
    </p:spTree>
    <p:extLst>
      <p:ext uri="{BB962C8B-B14F-4D97-AF65-F5344CB8AC3E}">
        <p14:creationId xmlns:p14="http://schemas.microsoft.com/office/powerpoint/2010/main" val="168631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4E1663-D409-44C7-B1A6-3C9296EF12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 smtClean="0"/>
              <a:t>4</a:t>
            </a:fld>
            <a:endParaRPr lang="de-CH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361D21D-F0F7-4718-AFCD-1437DA42C08D}"/>
              </a:ext>
            </a:extLst>
          </p:cNvPr>
          <p:cNvGraphicFramePr>
            <a:graphicFrameLocks noGrp="1"/>
          </p:cNvGraphicFramePr>
          <p:nvPr/>
        </p:nvGraphicFramePr>
        <p:xfrm>
          <a:off x="618102" y="1600200"/>
          <a:ext cx="7945595" cy="3063435"/>
        </p:xfrm>
        <a:graphic>
          <a:graphicData uri="http://schemas.openxmlformats.org/drawingml/2006/table">
            <a:tbl>
              <a:tblPr firstRow="1" firstCol="1" bandRow="1">
                <a:tableStyleId>{2F03B623-6D14-42FC-9715-FAE7B571A1FE}</a:tableStyleId>
              </a:tblPr>
              <a:tblGrid>
                <a:gridCol w="2579379">
                  <a:extLst>
                    <a:ext uri="{9D8B030D-6E8A-4147-A177-3AD203B41FA5}">
                      <a16:colId xmlns:a16="http://schemas.microsoft.com/office/drawing/2014/main" val="678500161"/>
                    </a:ext>
                  </a:extLst>
                </a:gridCol>
                <a:gridCol w="1882031">
                  <a:extLst>
                    <a:ext uri="{9D8B030D-6E8A-4147-A177-3AD203B41FA5}">
                      <a16:colId xmlns:a16="http://schemas.microsoft.com/office/drawing/2014/main" val="1216031973"/>
                    </a:ext>
                  </a:extLst>
                </a:gridCol>
                <a:gridCol w="1915517">
                  <a:extLst>
                    <a:ext uri="{9D8B030D-6E8A-4147-A177-3AD203B41FA5}">
                      <a16:colId xmlns:a16="http://schemas.microsoft.com/office/drawing/2014/main" val="4283865041"/>
                    </a:ext>
                  </a:extLst>
                </a:gridCol>
                <a:gridCol w="1568668">
                  <a:extLst>
                    <a:ext uri="{9D8B030D-6E8A-4147-A177-3AD203B41FA5}">
                      <a16:colId xmlns:a16="http://schemas.microsoft.com/office/drawing/2014/main" val="1951060593"/>
                    </a:ext>
                  </a:extLst>
                </a:gridCol>
              </a:tblGrid>
              <a:tr h="437734">
                <a:tc>
                  <a:txBody>
                    <a:bodyPr/>
                    <a:lstStyle/>
                    <a:p>
                      <a:pPr algn="l" fontAlgn="b"/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1970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1986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7527" marR="7527" marT="7527" marB="0" anchor="b"/>
                </a:tc>
                <a:extLst>
                  <a:ext uri="{0D108BD9-81ED-4DB2-BD59-A6C34878D82A}">
                    <a16:rowId xmlns:a16="http://schemas.microsoft.com/office/drawing/2014/main" val="2220263790"/>
                  </a:ext>
                </a:extLst>
              </a:tr>
              <a:tr h="437734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Steinbock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7’000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12’500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18’500</a:t>
                      </a:r>
                    </a:p>
                  </a:txBody>
                  <a:tcPr marL="7527" marR="7527" marT="7527" marB="0" anchor="b"/>
                </a:tc>
                <a:extLst>
                  <a:ext uri="{0D108BD9-81ED-4DB2-BD59-A6C34878D82A}">
                    <a16:rowId xmlns:a16="http://schemas.microsoft.com/office/drawing/2014/main" val="25228055"/>
                  </a:ext>
                </a:extLst>
              </a:tr>
              <a:tr h="437031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Höckerschwan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4’376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7’381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7’570</a:t>
                      </a:r>
                    </a:p>
                  </a:txBody>
                  <a:tcPr marL="7527" marR="7527" marT="7527" marB="0" anchor="b"/>
                </a:tc>
                <a:extLst>
                  <a:ext uri="{0D108BD9-81ED-4DB2-BD59-A6C34878D82A}">
                    <a16:rowId xmlns:a16="http://schemas.microsoft.com/office/drawing/2014/main" val="2502532398"/>
                  </a:ext>
                </a:extLst>
              </a:tr>
              <a:tr h="437734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Biber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3’500</a:t>
                      </a:r>
                    </a:p>
                  </a:txBody>
                  <a:tcPr marL="7527" marR="7527" marT="7527" marB="0" anchor="b"/>
                </a:tc>
                <a:extLst>
                  <a:ext uri="{0D108BD9-81ED-4DB2-BD59-A6C34878D82A}">
                    <a16:rowId xmlns:a16="http://schemas.microsoft.com/office/drawing/2014/main" val="1596805201"/>
                  </a:ext>
                </a:extLst>
              </a:tr>
              <a:tr h="437734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Graureiher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469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1’093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1’898</a:t>
                      </a:r>
                    </a:p>
                  </a:txBody>
                  <a:tcPr marL="7527" marR="7527" marT="7527" marB="0" anchor="b"/>
                </a:tc>
                <a:extLst>
                  <a:ext uri="{0D108BD9-81ED-4DB2-BD59-A6C34878D82A}">
                    <a16:rowId xmlns:a16="http://schemas.microsoft.com/office/drawing/2014/main" val="46301290"/>
                  </a:ext>
                </a:extLst>
              </a:tr>
              <a:tr h="437734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Luchs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7527" marR="7527" marT="7527" marB="0" anchor="b"/>
                </a:tc>
                <a:extLst>
                  <a:ext uri="{0D108BD9-81ED-4DB2-BD59-A6C34878D82A}">
                    <a16:rowId xmlns:a16="http://schemas.microsoft.com/office/drawing/2014/main" val="263403024"/>
                  </a:ext>
                </a:extLst>
              </a:tr>
              <a:tr h="437734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Wolf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527" marR="7527" marT="7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7527" marR="7527" marT="7527" marB="0" anchor="b"/>
                </a:tc>
                <a:extLst>
                  <a:ext uri="{0D108BD9-81ED-4DB2-BD59-A6C34878D82A}">
                    <a16:rowId xmlns:a16="http://schemas.microsoft.com/office/drawing/2014/main" val="3167052733"/>
                  </a:ext>
                </a:extLst>
              </a:tr>
            </a:tbl>
          </a:graphicData>
        </a:graphic>
      </p:graphicFrame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A2C0A676-0B81-6B4F-825A-460CE8D3562E}"/>
              </a:ext>
            </a:extLst>
          </p:cNvPr>
          <p:cNvSpPr>
            <a:spLocks noGrp="1"/>
          </p:cNvSpPr>
          <p:nvPr/>
        </p:nvSpPr>
        <p:spPr>
          <a:xfrm>
            <a:off x="191453" y="305514"/>
            <a:ext cx="8365331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dirty="0"/>
              <a:t>Revidiertes Jagdgesetz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3960317-C54A-4866-8E59-3F9375CC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02709"/>
            <a:ext cx="8552193" cy="81651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de-CH" sz="3200" dirty="0"/>
              <a:t>Zunahme Bestände geschützter Wildtierarten</a:t>
            </a:r>
            <a:br>
              <a:rPr lang="de-CH" sz="3200" dirty="0"/>
            </a:br>
            <a:r>
              <a:rPr lang="de-CH" sz="1800" dirty="0"/>
              <a:t>(ungefähre Bestandsangaben: BAFU, KORA, Vogelwarte)</a:t>
            </a:r>
          </a:p>
        </p:txBody>
      </p:sp>
    </p:spTree>
    <p:extLst>
      <p:ext uri="{BB962C8B-B14F-4D97-AF65-F5344CB8AC3E}">
        <p14:creationId xmlns:p14="http://schemas.microsoft.com/office/powerpoint/2010/main" val="198849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4E1663-D409-44C7-B1A6-3C9296EF12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 smtClean="0"/>
              <a:t>5</a:t>
            </a:fld>
            <a:endParaRPr lang="de-CH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A2C0A676-0B81-6B4F-825A-460CE8D3562E}"/>
              </a:ext>
            </a:extLst>
          </p:cNvPr>
          <p:cNvSpPr>
            <a:spLocks noGrp="1"/>
          </p:cNvSpPr>
          <p:nvPr/>
        </p:nvSpPr>
        <p:spPr>
          <a:xfrm>
            <a:off x="191453" y="305514"/>
            <a:ext cx="8365331" cy="28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None/>
              <a:defRPr sz="1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dirty="0"/>
              <a:t>Revidiertes Jagdgesetz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3960317-C54A-4866-8E59-3F9375CC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13" y="593199"/>
            <a:ext cx="8552193" cy="45716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de-CH" sz="3200" dirty="0"/>
              <a:t>Wichtigste Änderungen im Gesetz</a:t>
            </a:r>
            <a:endParaRPr lang="de-CH" sz="1800" dirty="0"/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6DF9C730-93FF-43C1-9E12-FDDB11F0C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23079"/>
              </p:ext>
            </p:extLst>
          </p:nvPr>
        </p:nvGraphicFramePr>
        <p:xfrm>
          <a:off x="499213" y="1232477"/>
          <a:ext cx="8331921" cy="3660712"/>
        </p:xfrm>
        <a:graphic>
          <a:graphicData uri="http://schemas.openxmlformats.org/drawingml/2006/table">
            <a:tbl>
              <a:tblPr firstRow="1" bandRow="1">
                <a:tableStyleId>{2F03B623-6D14-42FC-9715-FAE7B571A1FE}</a:tableStyleId>
              </a:tblPr>
              <a:tblGrid>
                <a:gridCol w="1695594">
                  <a:extLst>
                    <a:ext uri="{9D8B030D-6E8A-4147-A177-3AD203B41FA5}">
                      <a16:colId xmlns:a16="http://schemas.microsoft.com/office/drawing/2014/main" val="733005648"/>
                    </a:ext>
                  </a:extLst>
                </a:gridCol>
                <a:gridCol w="6636327">
                  <a:extLst>
                    <a:ext uri="{9D8B030D-6E8A-4147-A177-3AD203B41FA5}">
                      <a16:colId xmlns:a16="http://schemas.microsoft.com/office/drawing/2014/main" val="1151387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+mn-lt"/>
                        </a:rPr>
                        <a:t>Art. 3 Grundsätze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latin typeface="+mn-lt"/>
                        </a:rPr>
                        <a:t>Neu Tierschutz, Tiergesundheit, Nachhaltigkeit der Jagd, Koordination der Kantone, nachhaltige Nutzung Wald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94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+mn-lt"/>
                        </a:rPr>
                        <a:t>Art. 5 Jagdbare Arten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latin typeface="+mn-lt"/>
                        </a:rPr>
                        <a:t>Neu geschützt 12 Wildenten, Schonzeit für Waldschnepfe verlängert, Bundesrat kann «geschützte Arten» nicht mehr zu «jagdbaren Arten» erklären, Kompetenz Parlament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39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+mn-lt"/>
                        </a:rPr>
                        <a:t>Art. 7 Geschützte Arten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CH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  <a:sym typeface="Arial"/>
                        </a:rPr>
                        <a:t>Regulation von Steinbock, Wolf und Höckerschwan nach Anhörung BAFU möglich, </a:t>
                      </a:r>
                      <a:r>
                        <a:rPr lang="de-CH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Verbandsbeschwerderecht bleibt, Arten bleiben geschützt</a:t>
                      </a:r>
                      <a:r>
                        <a:rPr lang="de-CH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  <a:sym typeface="Arial"/>
                        </a:rPr>
                        <a:t>, Bestandsregulationsmassnahmen müssen erforderlich sein und dürfen Population nicht gefährden</a:t>
                      </a:r>
                      <a:endParaRPr lang="de-CH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090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+mn-lt"/>
                        </a:rPr>
                        <a:t>Art. 11 a Schutzgebiete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108585" indent="0">
                        <a:lnSpc>
                          <a:spcPct val="102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CH" sz="1400" u="none" dirty="0"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Überregionale </a:t>
                      </a:r>
                      <a:r>
                        <a:rPr lang="de-CH" sz="1400" i="0" u="none" dirty="0"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Wildtierkorridore werden in Richtplänen ausgeschieden, </a:t>
                      </a:r>
                      <a:r>
                        <a:rPr lang="de-CH" sz="1400" u="none" dirty="0"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Kantone sichern ihre Funktionalität, </a:t>
                      </a:r>
                      <a:r>
                        <a:rPr lang="de-CH" sz="1400" dirty="0"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Bund gewährt Kantonen </a:t>
                      </a:r>
                      <a:r>
                        <a:rPr lang="de-CH" sz="1400" u="none" dirty="0"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Abgeltungen</a:t>
                      </a:r>
                      <a:endParaRPr lang="de-CH" u="none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6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+mn-lt"/>
                        </a:rPr>
                        <a:t>Art. 7a, Abs. 3 / Art. 11, Abs. 6 / Art. 12, Abs. 5 / Art. 13 Abs. 4&amp;5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108585" indent="0">
                        <a:lnSpc>
                          <a:spcPct val="102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CH" dirty="0">
                          <a:latin typeface="+mn-lt"/>
                        </a:rPr>
                        <a:t>Neu finanzielle Unterstützung des Bundes an Kantone für Schutz- und Präventionsmassnahmen, Biberschäden an Infrastrukturen, Wasser- und Zugvogelreservate, Wildtierschutzgebiete, Arten- und Lebensraumförderung, Unterstützung Kantonale </a:t>
                      </a:r>
                      <a:r>
                        <a:rPr lang="de-CH" dirty="0" err="1">
                          <a:latin typeface="+mn-lt"/>
                        </a:rPr>
                        <a:t>Wildhut</a:t>
                      </a:r>
                      <a:endParaRPr lang="de-CH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28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98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C7333-C237-164E-9DFB-880135FA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33" y="531367"/>
            <a:ext cx="8202149" cy="816516"/>
          </a:xfrm>
        </p:spPr>
        <p:txBody>
          <a:bodyPr/>
          <a:lstStyle/>
          <a:p>
            <a:r>
              <a:rPr lang="de-CH"/>
              <a:t>Der Artenschutz gewinnt im </a:t>
            </a:r>
            <a:br>
              <a:rPr lang="de-CH"/>
            </a:br>
            <a:r>
              <a:rPr lang="de-CH"/>
              <a:t>revidierten Gesetz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C0A676-0B81-6B4F-825A-460CE8D3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524" y="220886"/>
            <a:ext cx="8202150" cy="287685"/>
          </a:xfrm>
        </p:spPr>
        <p:txBody>
          <a:bodyPr/>
          <a:lstStyle/>
          <a:p>
            <a:r>
              <a:rPr lang="de-DE"/>
              <a:t>Revidiertes Jagdgesetz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C9AE13-B6A2-42F8-ADC4-8BAD8DA52A47}"/>
              </a:ext>
            </a:extLst>
          </p:cNvPr>
          <p:cNvSpPr txBox="1"/>
          <p:nvPr/>
        </p:nvSpPr>
        <p:spPr>
          <a:xfrm>
            <a:off x="542364" y="1507295"/>
            <a:ext cx="82021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Finanzielle Unterstützung von </a:t>
            </a:r>
            <a:b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Schutzgebieten fördert die Lebensräume </a:t>
            </a:r>
            <a:b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der freilebenden Wildtiere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Arten- und Tierschutz sowie Tiergesundheit gelten im neuen Jagdgesetz als Leitlinien und werden gestärkt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12 Wildentenarten sind neu geschützt, Schonzeit Schnepfe verlängert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Nur das Parlament kann geschützte zu jagdbaren Arten erklären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Die Artenvielfalt wird gestärkt, was die Ökosysteme stabilisiert</a:t>
            </a:r>
          </a:p>
        </p:txBody>
      </p:sp>
      <p:pic>
        <p:nvPicPr>
          <p:cNvPr id="8" name="Grafik 7" descr="Ein Bild, das Gras, Tier, draußen, Säugetier enthält.&#10;&#10;Automatisch generierte Beschreibung">
            <a:extLst>
              <a:ext uri="{FF2B5EF4-FFF2-40B4-BE49-F238E27FC236}">
                <a16:creationId xmlns:a16="http://schemas.microsoft.com/office/drawing/2014/main" id="{36A69E86-3785-46F1-827B-EB54ED997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493" y="550827"/>
            <a:ext cx="2595174" cy="172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C7333-C237-164E-9DFB-880135FA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37" y="508571"/>
            <a:ext cx="8202149" cy="816516"/>
          </a:xfrm>
        </p:spPr>
        <p:txBody>
          <a:bodyPr/>
          <a:lstStyle/>
          <a:p>
            <a:r>
              <a:rPr lang="de-CH"/>
              <a:t>Die Landschaft gewinnt im </a:t>
            </a:r>
            <a:br>
              <a:rPr lang="de-CH"/>
            </a:br>
            <a:r>
              <a:rPr lang="de-CH"/>
              <a:t>revidierten Gesetz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C0A676-0B81-6B4F-825A-460CE8D3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524" y="220886"/>
            <a:ext cx="8202150" cy="287685"/>
          </a:xfrm>
        </p:spPr>
        <p:txBody>
          <a:bodyPr/>
          <a:lstStyle/>
          <a:p>
            <a:r>
              <a:rPr lang="de-DE"/>
              <a:t>Revidiertes Jagdgesetz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C9AE13-B6A2-42F8-ADC4-8BAD8DA52A47}"/>
              </a:ext>
            </a:extLst>
          </p:cNvPr>
          <p:cNvSpPr txBox="1"/>
          <p:nvPr/>
        </p:nvSpPr>
        <p:spPr>
          <a:xfrm>
            <a:off x="542364" y="1541572"/>
            <a:ext cx="82021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Regulierung der Wildtierbestände wird </a:t>
            </a:r>
            <a:b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so gestaltet, dass eine nachhaltige </a:t>
            </a:r>
            <a:b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Bewirtschaftung der Wälder möglich ist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Wildtierkorridore sichern die Wanderungsbewegungen der Wildtiere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Gesetz ermöglicht das Nebeneinander von wilder und gepflegter Natur und sichert Landwirtschafts- und Tourismusgebiete</a:t>
            </a:r>
          </a:p>
        </p:txBody>
      </p:sp>
      <p:pic>
        <p:nvPicPr>
          <p:cNvPr id="6" name="Grafik 5" descr="Ein Bild, das draußen, Pflanze, Gras, Blume enthält.&#10;&#10;Automatisch generierte Beschreibung">
            <a:extLst>
              <a:ext uri="{FF2B5EF4-FFF2-40B4-BE49-F238E27FC236}">
                <a16:creationId xmlns:a16="http://schemas.microsoft.com/office/drawing/2014/main" id="{B16293F2-50F1-44A1-84DF-FD55B165E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70" y="531813"/>
            <a:ext cx="2593743" cy="173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8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C7333-C237-164E-9DFB-880135FA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33" y="531367"/>
            <a:ext cx="8202149" cy="816516"/>
          </a:xfrm>
        </p:spPr>
        <p:txBody>
          <a:bodyPr/>
          <a:lstStyle/>
          <a:p>
            <a:r>
              <a:rPr lang="de-CH"/>
              <a:t>Der Mensch gewinnt im </a:t>
            </a:r>
            <a:br>
              <a:rPr lang="de-CH"/>
            </a:br>
            <a:r>
              <a:rPr lang="de-CH"/>
              <a:t>revidierten Gesetz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C0A676-0B81-6B4F-825A-460CE8D3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524" y="220886"/>
            <a:ext cx="8202150" cy="287685"/>
          </a:xfrm>
        </p:spPr>
        <p:txBody>
          <a:bodyPr/>
          <a:lstStyle/>
          <a:p>
            <a:r>
              <a:rPr lang="de-DE"/>
              <a:t>Revidiertes Jagdgesetz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C9AE13-B6A2-42F8-ADC4-8BAD8DA52A47}"/>
              </a:ext>
            </a:extLst>
          </p:cNvPr>
          <p:cNvSpPr txBox="1"/>
          <p:nvPr/>
        </p:nvSpPr>
        <p:spPr>
          <a:xfrm>
            <a:off x="475597" y="1510896"/>
            <a:ext cx="8505620" cy="26161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200" dirty="0">
                <a:latin typeface="Calibri"/>
                <a:cs typeface="Calibri"/>
              </a:rPr>
              <a:t>Die Schäden von Land- und Forstbesitzern </a:t>
            </a:r>
            <a:b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2200" dirty="0">
                <a:latin typeface="Calibri"/>
                <a:cs typeface="Calibri"/>
              </a:rPr>
              <a:t>werden reduziert und/oder entschädigt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200" dirty="0">
                <a:highlight>
                  <a:srgbClr val="FFFFFF"/>
                </a:highlight>
                <a:latin typeface="Calibri"/>
                <a:cs typeface="Calibri"/>
              </a:rPr>
              <a:t>Überpopulationen führen zu Schäden an </a:t>
            </a:r>
            <a:br>
              <a:rPr lang="de-CH" sz="2200" dirty="0">
                <a:highlight>
                  <a:srgbClr val="FFFFFF"/>
                </a:highlight>
                <a:latin typeface="Calibri"/>
                <a:cs typeface="Calibri"/>
              </a:rPr>
            </a:br>
            <a:r>
              <a:rPr lang="de-CH" sz="2200" dirty="0">
                <a:highlight>
                  <a:srgbClr val="FFFFFF"/>
                </a:highlight>
                <a:latin typeface="Calibri"/>
                <a:cs typeface="Calibri"/>
              </a:rPr>
              <a:t>Kultur- und Naturlandschaft. </a:t>
            </a:r>
            <a:r>
              <a:rPr lang="de-CH" sz="2200" dirty="0">
                <a:latin typeface="Calibri"/>
                <a:cs typeface="Calibri"/>
              </a:rPr>
              <a:t>Kantone erhalten Kompetenz, die Schäden mit aktiven und passiven Massnahmen zu verringern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200" dirty="0">
                <a:latin typeface="Calibri"/>
                <a:cs typeface="Calibri"/>
              </a:rPr>
              <a:t>Das Gesetz hilft, dass Wildtiere ihre natürliche Scheu vor dem Menschen bewahren</a:t>
            </a:r>
          </a:p>
        </p:txBody>
      </p:sp>
      <p:pic>
        <p:nvPicPr>
          <p:cNvPr id="6" name="Grafik 5" descr="Ein Bild, das Gras, draußen, Person, Kind enthält.&#10;&#10;Automatisch generierte Beschreibung">
            <a:extLst>
              <a:ext uri="{FF2B5EF4-FFF2-40B4-BE49-F238E27FC236}">
                <a16:creationId xmlns:a16="http://schemas.microsoft.com/office/drawing/2014/main" id="{C02C2E8E-F25F-4DA2-B90E-7CD8FEFC5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74" y="555569"/>
            <a:ext cx="2589539" cy="172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5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C7333-C237-164E-9DFB-880135FA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92" y="509936"/>
            <a:ext cx="8202149" cy="816516"/>
          </a:xfrm>
        </p:spPr>
        <p:txBody>
          <a:bodyPr/>
          <a:lstStyle/>
          <a:p>
            <a:r>
              <a:rPr lang="de-CH"/>
              <a:t>Das Gesetz unterstützt Jäger und Nutzierhaltern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C0A676-0B81-6B4F-825A-460CE8D3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524" y="220886"/>
            <a:ext cx="8202150" cy="287685"/>
          </a:xfrm>
        </p:spPr>
        <p:txBody>
          <a:bodyPr/>
          <a:lstStyle/>
          <a:p>
            <a:r>
              <a:rPr lang="de-DE"/>
              <a:t>Revidiertes Jagdgesetz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C9AE13-B6A2-42F8-ADC4-8BAD8DA52A47}"/>
              </a:ext>
            </a:extLst>
          </p:cNvPr>
          <p:cNvSpPr txBox="1"/>
          <p:nvPr/>
        </p:nvSpPr>
        <p:spPr>
          <a:xfrm>
            <a:off x="514533" y="1013192"/>
            <a:ext cx="8165543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000" b="1">
                <a:latin typeface="Calibri"/>
                <a:cs typeface="Calibri"/>
              </a:rPr>
              <a:t>Jäger</a:t>
            </a:r>
            <a:endParaRPr lang="de-CH"/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CH" sz="1800">
                <a:latin typeface="Calibri"/>
                <a:cs typeface="Calibri"/>
              </a:rPr>
              <a:t>Jäger setzen sich für klare Spielregeln und ein modernes Jagdgesetz ein</a:t>
            </a:r>
            <a:endParaRPr lang="de-CH" sz="1800">
              <a:cs typeface="Calibri"/>
            </a:endParaRP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CH" sz="1800">
                <a:latin typeface="Calibri"/>
                <a:cs typeface="Calibri"/>
              </a:rPr>
              <a:t>Diese Jagdauffassung wird auch in der Jagdausbildung vermittelt </a:t>
            </a:r>
            <a:endParaRPr lang="de-CH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CH" sz="1800">
                <a:latin typeface="Calibri"/>
                <a:cs typeface="Calibri"/>
              </a:rPr>
              <a:t>Verschärfungen (Treffsicherheitsnachweis, Nachsuche) liegen im Interesse der Jäger und entsprechen dem Tierschutzgedanken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CH" sz="1800">
                <a:latin typeface="Calibri"/>
                <a:cs typeface="Calibri"/>
              </a:rPr>
              <a:t>Revidierte Gesetz schränkt Jagd nicht unnötig ein</a:t>
            </a:r>
          </a:p>
          <a:p>
            <a:pPr marL="342900" indent="-342900">
              <a:spcBef>
                <a:spcPts val="600"/>
              </a:spcBef>
              <a:buFont typeface="Wingdings"/>
              <a:buChar char="ü"/>
            </a:pPr>
            <a:r>
              <a:rPr lang="de-CH" sz="2000" b="1">
                <a:latin typeface="Calibri"/>
                <a:cs typeface="Calibri"/>
              </a:rPr>
              <a:t>Nutztierhalter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CH" sz="1800">
                <a:latin typeface="Calibri"/>
                <a:cs typeface="Calibri"/>
              </a:rPr>
              <a:t>Gesetz ermöglicht Massnahmen für Verhaltensänderung von Wildtieren</a:t>
            </a:r>
            <a:endParaRPr lang="en-US" sz="1800">
              <a:latin typeface="Calibri"/>
              <a:cs typeface="Calibri"/>
            </a:endParaRP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CH" sz="1800">
                <a:latin typeface="Calibri"/>
                <a:cs typeface="Calibri"/>
              </a:rPr>
              <a:t>Regulation von Grossraubtieren bietet besseren Schutz für die Nutztiere</a:t>
            </a:r>
            <a:endParaRPr lang="en-US" sz="1800">
              <a:latin typeface="Calibri"/>
              <a:cs typeface="Calibri"/>
            </a:endParaRP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CH" sz="1800" err="1">
                <a:latin typeface="Calibri"/>
                <a:cs typeface="Calibri"/>
              </a:rPr>
              <a:t>Präventionsmassmahmen</a:t>
            </a:r>
            <a:r>
              <a:rPr lang="de-CH" sz="1800">
                <a:latin typeface="Calibri"/>
                <a:cs typeface="Calibri"/>
              </a:rPr>
              <a:t> zur Verhütung von Biberschäden werden eingeführt</a:t>
            </a:r>
          </a:p>
        </p:txBody>
      </p:sp>
    </p:spTree>
    <p:extLst>
      <p:ext uri="{BB962C8B-B14F-4D97-AF65-F5344CB8AC3E}">
        <p14:creationId xmlns:p14="http://schemas.microsoft.com/office/powerpoint/2010/main" val="3621080764"/>
      </p:ext>
    </p:extLst>
  </p:cSld>
  <p:clrMapOvr>
    <a:masterClrMapping/>
  </p:clrMapOvr>
</p:sld>
</file>

<file path=ppt/theme/theme1.xml><?xml version="1.0" encoding="utf-8"?>
<a:theme xmlns:a="http://schemas.openxmlformats.org/drawingml/2006/main" name="2017-04_Farner_Standard-Template_EN_mit_Folienpool">
  <a:themeElements>
    <a:clrScheme name="Benutzerdefiniert 7">
      <a:dk1>
        <a:srgbClr val="4D4D4D"/>
      </a:dk1>
      <a:lt1>
        <a:srgbClr val="FFFFFF"/>
      </a:lt1>
      <a:dk2>
        <a:srgbClr val="2DB1D5"/>
      </a:dk2>
      <a:lt2>
        <a:srgbClr val="FFFFFF"/>
      </a:lt2>
      <a:accent1>
        <a:srgbClr val="262626"/>
      </a:accent1>
      <a:accent2>
        <a:srgbClr val="AFAFAF"/>
      </a:accent2>
      <a:accent3>
        <a:srgbClr val="EBEBEB"/>
      </a:accent3>
      <a:accent4>
        <a:srgbClr val="AFDC14"/>
      </a:accent4>
      <a:accent5>
        <a:srgbClr val="2DB1D5"/>
      </a:accent5>
      <a:accent6>
        <a:srgbClr val="FF0000"/>
      </a:accent6>
      <a:hlink>
        <a:srgbClr val="AFDC14"/>
      </a:hlink>
      <a:folHlink>
        <a:srgbClr val="AFDC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FARNER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262626"/>
      </a:accent1>
      <a:accent2>
        <a:srgbClr val="A9A59D"/>
      </a:accent2>
      <a:accent3>
        <a:srgbClr val="F8F5F0"/>
      </a:accent3>
      <a:accent4>
        <a:srgbClr val="78BE1E"/>
      </a:accent4>
      <a:accent5>
        <a:srgbClr val="1EA8D4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57B997858B643BBC1A55F73F90768" ma:contentTypeVersion="" ma:contentTypeDescription="Create a new document." ma:contentTypeScope="" ma:versionID="49b30e1f517c89f467ce9a2b37bdce37">
  <xsd:schema xmlns:xsd="http://www.w3.org/2001/XMLSchema" xmlns:xs="http://www.w3.org/2001/XMLSchema" xmlns:p="http://schemas.microsoft.com/office/2006/metadata/properties" xmlns:ns2="d0d9c036-e10c-474c-b146-ede94da54f00" targetNamespace="http://schemas.microsoft.com/office/2006/metadata/properties" ma:root="true" ma:fieldsID="7607283225a0676d075a670abf7c9458" ns2:_="">
    <xsd:import namespace="d0d9c036-e10c-474c-b146-ede94da54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d9c036-e10c-474c-b146-ede94da54f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AD673E-2444-482D-AE2B-C292AAE8E1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4B2214-CCA4-40FD-B860-054FAADA3BD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0d9c036-e10c-474c-b146-ede94da54f0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C4DE42-039B-4A19-99CE-946BC2252E5A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</Words>
  <Application>Microsoft Office PowerPoint</Application>
  <PresentationFormat>Bildschirmpräsentation (16:9)</PresentationFormat>
  <Paragraphs>98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Arial</vt:lpstr>
      <vt:lpstr>Arial,Sans-Serif</vt:lpstr>
      <vt:lpstr>Calibri</vt:lpstr>
      <vt:lpstr>Georgia</vt:lpstr>
      <vt:lpstr>Noto Sans Symbols</vt:lpstr>
      <vt:lpstr>Symbol</vt:lpstr>
      <vt:lpstr>Wingdings</vt:lpstr>
      <vt:lpstr>Wingdings,Sans-Serif</vt:lpstr>
      <vt:lpstr>2017-04_Farner_Standard-Template_EN_mit_Folienpool</vt:lpstr>
      <vt:lpstr>PowerPoint-Präsentation</vt:lpstr>
      <vt:lpstr> Daniel Kalbermatter, Susten -Seit 26 Jahren verheiratet, 1 Tochter &amp; 1 Sohn -Leiter Vorsorge &amp; Vermögen Axa Oberwallis  -Walliser Jagdpatent seit 1998, 23 Jagdpatente -Schweisshundeführer seit 1998 -Hilfswildhüter (z.Z. sistiert) seit 2011  -5 Jahre Vorstandsmitglied Diana Leuk -10 Jahre Präsident Diana Leuk -10 Jahre Vize-Präsident OWJV -Präsident KWJV seit 2016  -Mitglied Konsultative Jagdkommission -Vorsitzender Kantonale Präsidentenkonferenz KWJV -Mitglied Kantonale Gamskommission -Mitglied Kantonale Rehkommission -Mitglied Westschweizer Präsidentenkonferenz -Mitglied Nationale Präsidentenkonferenz -Mitglied länderübergreifende Arbeitsgruppe     Koordination Jagd (Schweiz-Italien-Frankreich) -Instruktor Recht und Prüfungsexperte JJ-Ausbildung -Lawinenhundeführer Walliser Bergrettung</vt:lpstr>
      <vt:lpstr>Wieso braucht das Jagdgesetz eine Revision?</vt:lpstr>
      <vt:lpstr>Zunahme Bestände geschützter Wildtierarten (ungefähre Bestandsangaben: BAFU, KORA, Vogelwarte)</vt:lpstr>
      <vt:lpstr>Wichtigste Änderungen im Gesetz</vt:lpstr>
      <vt:lpstr>Der Artenschutz gewinnt im  revidierten Gesetz</vt:lpstr>
      <vt:lpstr>Die Landschaft gewinnt im  revidierten Gesetz</vt:lpstr>
      <vt:lpstr>Der Mensch gewinnt im  revidierten Gesetz</vt:lpstr>
      <vt:lpstr>Das Gesetz unterstützt Jäger und Nutzierhaltern</vt:lpstr>
      <vt:lpstr>… was das Gesetz nicht ist</vt:lpstr>
      <vt:lpstr>…was das Gesetz nicht ist</vt:lpstr>
      <vt:lpstr>Unsere Unterstützer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David Clavadetscher</dc:creator>
  <cp:lastModifiedBy>Bumann, Simon - Saastal Bergbahnen AG</cp:lastModifiedBy>
  <cp:revision>8</cp:revision>
  <dcterms:created xsi:type="dcterms:W3CDTF">2020-03-03T09:36:31Z</dcterms:created>
  <dcterms:modified xsi:type="dcterms:W3CDTF">2020-08-27T06:27:18Z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0x01010038B57B997858B643BBC1A55F73F90768</vt:lpwstr>
  </property>
  <property fmtid="{D5CDD505-2E9C-101B-9397-08002B2CF9AE}" pid="3" name="MSIP_Label_0b9508ac-8ac4-4ec6-977e-e0ef084c4e98_Enabled">
    <vt:lpwstr>True</vt:lpwstr>
  </property>
  <property fmtid="{D5CDD505-2E9C-101B-9397-08002B2CF9AE}" pid="4" name="MSIP_Label_0b9508ac-8ac4-4ec6-977e-e0ef084c4e98_SiteId">
    <vt:lpwstr>396b38cc-aa65-492b-bb0e-3d94ed25a97b</vt:lpwstr>
  </property>
  <property fmtid="{D5CDD505-2E9C-101B-9397-08002B2CF9AE}" pid="5" name="MSIP_Label_0b9508ac-8ac4-4ec6-977e-e0ef084c4e98_Owner">
    <vt:lpwstr>daniel.kalbermatter@axa-winterthur.ch</vt:lpwstr>
  </property>
  <property fmtid="{D5CDD505-2E9C-101B-9397-08002B2CF9AE}" pid="6" name="MSIP_Label_0b9508ac-8ac4-4ec6-977e-e0ef084c4e98_SetDate">
    <vt:lpwstr>2020-08-26T13:09:21.0257230Z</vt:lpwstr>
  </property>
  <property fmtid="{D5CDD505-2E9C-101B-9397-08002B2CF9AE}" pid="7" name="MSIP_Label_0b9508ac-8ac4-4ec6-977e-e0ef084c4e98_Name">
    <vt:lpwstr>CH_Internal</vt:lpwstr>
  </property>
  <property fmtid="{D5CDD505-2E9C-101B-9397-08002B2CF9AE}" pid="8" name="MSIP_Label_0b9508ac-8ac4-4ec6-977e-e0ef084c4e98_Application">
    <vt:lpwstr>Microsoft Azure Information Protection</vt:lpwstr>
  </property>
  <property fmtid="{D5CDD505-2E9C-101B-9397-08002B2CF9AE}" pid="9" name="MSIP_Label_0b9508ac-8ac4-4ec6-977e-e0ef084c4e98_Extended_MSFT_Method">
    <vt:lpwstr>Automatic</vt:lpwstr>
  </property>
  <property fmtid="{D5CDD505-2E9C-101B-9397-08002B2CF9AE}" pid="10" name="Sensitivity">
    <vt:lpwstr>CH_Internal</vt:lpwstr>
  </property>
</Properties>
</file>